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 id="2147483671" r:id="rId2"/>
  </p:sldMasterIdLst>
  <p:notesMasterIdLst>
    <p:notesMasterId r:id="rId11"/>
  </p:notesMasterIdLst>
  <p:sldIdLst>
    <p:sldId id="256" r:id="rId3"/>
    <p:sldId id="257" r:id="rId4"/>
    <p:sldId id="258" r:id="rId5"/>
    <p:sldId id="261" r:id="rId6"/>
    <p:sldId id="262" r:id="rId7"/>
    <p:sldId id="263" r:id="rId8"/>
    <p:sldId id="266" r:id="rId9"/>
    <p:sldId id="268" r:id="rId10"/>
  </p:sldIdLst>
  <p:sldSz cx="9144000" cy="5143500" type="screen16x9"/>
  <p:notesSz cx="6858000" cy="9144000"/>
  <p:embeddedFontLst>
    <p:embeddedFont>
      <p:font typeface="Dosis" panose="020B0604020202020204" charset="0"/>
      <p:regular r:id="rId12"/>
      <p:bold r:id="rId13"/>
    </p:embeddedFont>
    <p:embeddedFont>
      <p:font typeface="Nunito" panose="020B0604020202020204" charset="0"/>
      <p:regular r:id="rId14"/>
      <p:bold r:id="rId15"/>
      <p:italic r:id="rId16"/>
      <p:boldItalic r:id="rId17"/>
    </p:embeddedFont>
    <p:embeddedFont>
      <p:font typeface="Roboto" panose="020B0604020202020204" charset="0"/>
      <p:regular r:id="rId18"/>
      <p:bold r:id="rId19"/>
      <p:italic r:id="rId20"/>
      <p:boldItalic r:id="rId2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30" d="100"/>
          <a:sy n="130" d="100"/>
        </p:scale>
        <p:origin x="82" y="8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font" Target="fonts/font2.fntdata"/><Relationship Id="rId18" Type="http://schemas.openxmlformats.org/officeDocument/2006/relationships/font" Target="fonts/font7.fntdata"/><Relationship Id="rId3" Type="http://schemas.openxmlformats.org/officeDocument/2006/relationships/slide" Target="slides/slide1.xml"/><Relationship Id="rId21" Type="http://schemas.openxmlformats.org/officeDocument/2006/relationships/font" Target="fonts/font10.fntdata"/><Relationship Id="rId7" Type="http://schemas.openxmlformats.org/officeDocument/2006/relationships/slide" Target="slides/slide5.xml"/><Relationship Id="rId12" Type="http://schemas.openxmlformats.org/officeDocument/2006/relationships/font" Target="fonts/font1.fntdata"/><Relationship Id="rId17" Type="http://schemas.openxmlformats.org/officeDocument/2006/relationships/font" Target="fonts/font6.fntdata"/><Relationship Id="rId25"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font" Target="fonts/font5.fntdata"/><Relationship Id="rId20"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notesMaster" Target="notesMasters/notesMaster1.xml"/><Relationship Id="rId24"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font" Target="fonts/font4.fntdata"/><Relationship Id="rId23"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font" Target="fonts/font8.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font" Target="fonts/font3.fntdata"/><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f84eb88aa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f84eb88aa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109c81fab5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109c81fab5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f84eb88aa7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f84eb88aa7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f84eb88aa7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f84eb88aa7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03748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f84eb88aa7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f84eb88aa7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592897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9baabb65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9baabb65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9baabb65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9baabb65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9baabb65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9baabb65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5" y="744575"/>
            <a:ext cx="3852300" cy="2052600"/>
          </a:xfrm>
          <a:prstGeom prst="rect">
            <a:avLst/>
          </a:prstGeom>
        </p:spPr>
        <p:txBody>
          <a:bodyPr spcFirstLastPara="1" wrap="square" lIns="91425" tIns="91425" rIns="91425" bIns="91425" anchor="b" anchorCtr="0">
            <a:normAutofit/>
          </a:bodyPr>
          <a:lstStyle>
            <a:lvl1pPr lvl="0" algn="ctr">
              <a:spcBef>
                <a:spcPts val="0"/>
              </a:spcBef>
              <a:spcAft>
                <a:spcPts val="0"/>
              </a:spcAft>
              <a:buClr>
                <a:schemeClr val="lt1"/>
              </a:buClr>
              <a:buSzPts val="3300"/>
              <a:buNone/>
              <a:defRPr sz="3300" b="1">
                <a:solidFill>
                  <a:schemeClr val="lt1"/>
                </a:solidFill>
              </a:defRPr>
            </a:lvl1pPr>
            <a:lvl2pPr lvl="1" algn="ctr">
              <a:spcBef>
                <a:spcPts val="0"/>
              </a:spcBef>
              <a:spcAft>
                <a:spcPts val="0"/>
              </a:spcAft>
              <a:buClr>
                <a:schemeClr val="lt1"/>
              </a:buClr>
              <a:buSzPts val="3300"/>
              <a:buNone/>
              <a:defRPr sz="3300" b="1">
                <a:solidFill>
                  <a:schemeClr val="lt1"/>
                </a:solidFill>
              </a:defRPr>
            </a:lvl2pPr>
            <a:lvl3pPr lvl="2" algn="ctr">
              <a:spcBef>
                <a:spcPts val="0"/>
              </a:spcBef>
              <a:spcAft>
                <a:spcPts val="0"/>
              </a:spcAft>
              <a:buClr>
                <a:schemeClr val="lt1"/>
              </a:buClr>
              <a:buSzPts val="3300"/>
              <a:buNone/>
              <a:defRPr sz="3300" b="1">
                <a:solidFill>
                  <a:schemeClr val="lt1"/>
                </a:solidFill>
              </a:defRPr>
            </a:lvl3pPr>
            <a:lvl4pPr lvl="3" algn="ctr">
              <a:spcBef>
                <a:spcPts val="0"/>
              </a:spcBef>
              <a:spcAft>
                <a:spcPts val="0"/>
              </a:spcAft>
              <a:buClr>
                <a:schemeClr val="lt1"/>
              </a:buClr>
              <a:buSzPts val="3300"/>
              <a:buNone/>
              <a:defRPr sz="3300" b="1">
                <a:solidFill>
                  <a:schemeClr val="lt1"/>
                </a:solidFill>
              </a:defRPr>
            </a:lvl4pPr>
            <a:lvl5pPr lvl="4" algn="ctr">
              <a:spcBef>
                <a:spcPts val="0"/>
              </a:spcBef>
              <a:spcAft>
                <a:spcPts val="0"/>
              </a:spcAft>
              <a:buClr>
                <a:schemeClr val="lt1"/>
              </a:buClr>
              <a:buSzPts val="3300"/>
              <a:buNone/>
              <a:defRPr sz="3300" b="1">
                <a:solidFill>
                  <a:schemeClr val="lt1"/>
                </a:solidFill>
              </a:defRPr>
            </a:lvl5pPr>
            <a:lvl6pPr lvl="5" algn="ctr">
              <a:spcBef>
                <a:spcPts val="0"/>
              </a:spcBef>
              <a:spcAft>
                <a:spcPts val="0"/>
              </a:spcAft>
              <a:buClr>
                <a:schemeClr val="lt1"/>
              </a:buClr>
              <a:buSzPts val="3300"/>
              <a:buNone/>
              <a:defRPr sz="3300" b="1">
                <a:solidFill>
                  <a:schemeClr val="lt1"/>
                </a:solidFill>
              </a:defRPr>
            </a:lvl6pPr>
            <a:lvl7pPr lvl="6" algn="ctr">
              <a:spcBef>
                <a:spcPts val="0"/>
              </a:spcBef>
              <a:spcAft>
                <a:spcPts val="0"/>
              </a:spcAft>
              <a:buClr>
                <a:schemeClr val="lt1"/>
              </a:buClr>
              <a:buSzPts val="3300"/>
              <a:buNone/>
              <a:defRPr sz="3300" b="1">
                <a:solidFill>
                  <a:schemeClr val="lt1"/>
                </a:solidFill>
              </a:defRPr>
            </a:lvl7pPr>
            <a:lvl8pPr lvl="7" algn="ctr">
              <a:spcBef>
                <a:spcPts val="0"/>
              </a:spcBef>
              <a:spcAft>
                <a:spcPts val="0"/>
              </a:spcAft>
              <a:buClr>
                <a:schemeClr val="lt1"/>
              </a:buClr>
              <a:buSzPts val="3300"/>
              <a:buNone/>
              <a:defRPr sz="3300" b="1">
                <a:solidFill>
                  <a:schemeClr val="lt1"/>
                </a:solidFill>
              </a:defRPr>
            </a:lvl8pPr>
            <a:lvl9pPr lvl="8" algn="ctr">
              <a:spcBef>
                <a:spcPts val="0"/>
              </a:spcBef>
              <a:spcAft>
                <a:spcPts val="0"/>
              </a:spcAft>
              <a:buClr>
                <a:schemeClr val="lt1"/>
              </a:buClr>
              <a:buSzPts val="3300"/>
              <a:buNone/>
              <a:defRPr sz="3300" b="1">
                <a:solidFill>
                  <a:schemeClr val="lt1"/>
                </a:solidFill>
              </a:defRPr>
            </a:lvl9pPr>
          </a:lstStyle>
          <a:p>
            <a:endParaRPr/>
          </a:p>
        </p:txBody>
      </p:sp>
      <p:sp>
        <p:nvSpPr>
          <p:cNvPr id="11" name="Google Shape;11;p2"/>
          <p:cNvSpPr txBox="1">
            <a:spLocks noGrp="1"/>
          </p:cNvSpPr>
          <p:nvPr>
            <p:ph type="subTitle" idx="1"/>
          </p:nvPr>
        </p:nvSpPr>
        <p:spPr>
          <a:xfrm>
            <a:off x="4980000" y="2834125"/>
            <a:ext cx="3852300" cy="17139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Clr>
                <a:schemeClr val="dk1"/>
              </a:buClr>
              <a:buSzPts val="1200"/>
              <a:buNone/>
              <a:defRPr sz="1200">
                <a:solidFill>
                  <a:schemeClr val="dk1"/>
                </a:solidFill>
              </a:defRPr>
            </a:lvl1pPr>
            <a:lvl2pPr lvl="1" algn="ctr">
              <a:lnSpc>
                <a:spcPct val="100000"/>
              </a:lnSpc>
              <a:spcBef>
                <a:spcPts val="0"/>
              </a:spcBef>
              <a:spcAft>
                <a:spcPts val="0"/>
              </a:spcAft>
              <a:buClr>
                <a:schemeClr val="dk1"/>
              </a:buClr>
              <a:buSzPts val="1200"/>
              <a:buNone/>
              <a:defRPr sz="1200">
                <a:solidFill>
                  <a:schemeClr val="dk1"/>
                </a:solidFill>
              </a:defRPr>
            </a:lvl2pPr>
            <a:lvl3pPr lvl="2" algn="ctr">
              <a:lnSpc>
                <a:spcPct val="100000"/>
              </a:lnSpc>
              <a:spcBef>
                <a:spcPts val="0"/>
              </a:spcBef>
              <a:spcAft>
                <a:spcPts val="0"/>
              </a:spcAft>
              <a:buClr>
                <a:schemeClr val="dk1"/>
              </a:buClr>
              <a:buSzPts val="1200"/>
              <a:buNone/>
              <a:defRPr sz="1200">
                <a:solidFill>
                  <a:schemeClr val="dk1"/>
                </a:solidFill>
              </a:defRPr>
            </a:lvl3pPr>
            <a:lvl4pPr lvl="3" algn="ctr">
              <a:lnSpc>
                <a:spcPct val="100000"/>
              </a:lnSpc>
              <a:spcBef>
                <a:spcPts val="0"/>
              </a:spcBef>
              <a:spcAft>
                <a:spcPts val="0"/>
              </a:spcAft>
              <a:buClr>
                <a:schemeClr val="dk1"/>
              </a:buClr>
              <a:buSzPts val="1200"/>
              <a:buNone/>
              <a:defRPr sz="1200">
                <a:solidFill>
                  <a:schemeClr val="dk1"/>
                </a:solidFill>
              </a:defRPr>
            </a:lvl4pPr>
            <a:lvl5pPr lvl="4" algn="ctr">
              <a:lnSpc>
                <a:spcPct val="100000"/>
              </a:lnSpc>
              <a:spcBef>
                <a:spcPts val="0"/>
              </a:spcBef>
              <a:spcAft>
                <a:spcPts val="0"/>
              </a:spcAft>
              <a:buClr>
                <a:schemeClr val="dk1"/>
              </a:buClr>
              <a:buSzPts val="1200"/>
              <a:buNone/>
              <a:defRPr sz="1200">
                <a:solidFill>
                  <a:schemeClr val="dk1"/>
                </a:solidFill>
              </a:defRPr>
            </a:lvl5pPr>
            <a:lvl6pPr lvl="5" algn="ctr">
              <a:lnSpc>
                <a:spcPct val="100000"/>
              </a:lnSpc>
              <a:spcBef>
                <a:spcPts val="0"/>
              </a:spcBef>
              <a:spcAft>
                <a:spcPts val="0"/>
              </a:spcAft>
              <a:buClr>
                <a:schemeClr val="dk1"/>
              </a:buClr>
              <a:buSzPts val="1200"/>
              <a:buNone/>
              <a:defRPr sz="1200">
                <a:solidFill>
                  <a:schemeClr val="dk1"/>
                </a:solidFill>
              </a:defRPr>
            </a:lvl6pPr>
            <a:lvl7pPr lvl="6" algn="ctr">
              <a:lnSpc>
                <a:spcPct val="100000"/>
              </a:lnSpc>
              <a:spcBef>
                <a:spcPts val="0"/>
              </a:spcBef>
              <a:spcAft>
                <a:spcPts val="0"/>
              </a:spcAft>
              <a:buClr>
                <a:schemeClr val="dk1"/>
              </a:buClr>
              <a:buSzPts val="1200"/>
              <a:buNone/>
              <a:defRPr sz="1200">
                <a:solidFill>
                  <a:schemeClr val="dk1"/>
                </a:solidFill>
              </a:defRPr>
            </a:lvl7pPr>
            <a:lvl8pPr lvl="7" algn="ctr">
              <a:lnSpc>
                <a:spcPct val="100000"/>
              </a:lnSpc>
              <a:spcBef>
                <a:spcPts val="0"/>
              </a:spcBef>
              <a:spcAft>
                <a:spcPts val="0"/>
              </a:spcAft>
              <a:buClr>
                <a:schemeClr val="dk1"/>
              </a:buClr>
              <a:buSzPts val="1200"/>
              <a:buNone/>
              <a:defRPr sz="1200">
                <a:solidFill>
                  <a:schemeClr val="dk1"/>
                </a:solidFill>
              </a:defRPr>
            </a:lvl8pPr>
            <a:lvl9pPr lvl="8" algn="ctr">
              <a:lnSpc>
                <a:spcPct val="100000"/>
              </a:lnSpc>
              <a:spcBef>
                <a:spcPts val="0"/>
              </a:spcBef>
              <a:spcAft>
                <a:spcPts val="0"/>
              </a:spcAft>
              <a:buClr>
                <a:schemeClr val="dk1"/>
              </a:buClr>
              <a:buSzPts val="1200"/>
              <a:buNone/>
              <a:defRPr sz="1200">
                <a:solidFill>
                  <a:schemeClr val="dk1"/>
                </a:solidFill>
              </a:defRPr>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54"/>
        <p:cNvGrpSpPr/>
        <p:nvPr/>
      </p:nvGrpSpPr>
      <p:grpSpPr>
        <a:xfrm>
          <a:off x="0" y="0"/>
          <a:ext cx="0" cy="0"/>
          <a:chOff x="0" y="0"/>
          <a:chExt cx="0" cy="0"/>
        </a:xfrm>
      </p:grpSpPr>
      <p:sp>
        <p:nvSpPr>
          <p:cNvPr id="55" name="Google Shape;55;p14"/>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56" name="Google Shape;56;p14"/>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57" name="Google Shape;57;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8"/>
        <p:cNvGrpSpPr/>
        <p:nvPr/>
      </p:nvGrpSpPr>
      <p:grpSpPr>
        <a:xfrm>
          <a:off x="0" y="0"/>
          <a:ext cx="0" cy="0"/>
          <a:chOff x="0" y="0"/>
          <a:chExt cx="0" cy="0"/>
        </a:xfrm>
      </p:grpSpPr>
      <p:sp>
        <p:nvSpPr>
          <p:cNvPr id="59" name="Google Shape;59;p15"/>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60" name="Google Shape;60;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1"/>
        <p:cNvGrpSpPr/>
        <p:nvPr/>
      </p:nvGrpSpPr>
      <p:grpSpPr>
        <a:xfrm>
          <a:off x="0" y="0"/>
          <a:ext cx="0" cy="0"/>
          <a:chOff x="0" y="0"/>
          <a:chExt cx="0" cy="0"/>
        </a:xfrm>
      </p:grpSpPr>
      <p:sp>
        <p:nvSpPr>
          <p:cNvPr id="62" name="Google Shape;62;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3" name="Google Shape;63;p1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64" name="Google Shape;64;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5"/>
        <p:cNvGrpSpPr/>
        <p:nvPr/>
      </p:nvGrpSpPr>
      <p:grpSpPr>
        <a:xfrm>
          <a:off x="0" y="0"/>
          <a:ext cx="0" cy="0"/>
          <a:chOff x="0" y="0"/>
          <a:chExt cx="0" cy="0"/>
        </a:xfrm>
      </p:grpSpPr>
      <p:sp>
        <p:nvSpPr>
          <p:cNvPr id="66" name="Google Shape;66;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7" name="Google Shape;67;p17"/>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68" name="Google Shape;68;p17"/>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69" name="Google Shape;69;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0"/>
        <p:cNvGrpSpPr/>
        <p:nvPr/>
      </p:nvGrpSpPr>
      <p:grpSpPr>
        <a:xfrm>
          <a:off x="0" y="0"/>
          <a:ext cx="0" cy="0"/>
          <a:chOff x="0" y="0"/>
          <a:chExt cx="0" cy="0"/>
        </a:xfrm>
      </p:grpSpPr>
      <p:sp>
        <p:nvSpPr>
          <p:cNvPr id="71" name="Google Shape;71;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2" name="Google Shape;72;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3"/>
        <p:cNvGrpSpPr/>
        <p:nvPr/>
      </p:nvGrpSpPr>
      <p:grpSpPr>
        <a:xfrm>
          <a:off x="0" y="0"/>
          <a:ext cx="0" cy="0"/>
          <a:chOff x="0" y="0"/>
          <a:chExt cx="0" cy="0"/>
        </a:xfrm>
      </p:grpSpPr>
      <p:sp>
        <p:nvSpPr>
          <p:cNvPr id="74" name="Google Shape;74;p19"/>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75" name="Google Shape;75;p19"/>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76" name="Google Shape;76;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77"/>
        <p:cNvGrpSpPr/>
        <p:nvPr/>
      </p:nvGrpSpPr>
      <p:grpSpPr>
        <a:xfrm>
          <a:off x="0" y="0"/>
          <a:ext cx="0" cy="0"/>
          <a:chOff x="0" y="0"/>
          <a:chExt cx="0" cy="0"/>
        </a:xfrm>
      </p:grpSpPr>
      <p:sp>
        <p:nvSpPr>
          <p:cNvPr id="78" name="Google Shape;78;p20"/>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79" name="Google Shape;79;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0"/>
        <p:cNvGrpSpPr/>
        <p:nvPr/>
      </p:nvGrpSpPr>
      <p:grpSpPr>
        <a:xfrm>
          <a:off x="0" y="0"/>
          <a:ext cx="0" cy="0"/>
          <a:chOff x="0" y="0"/>
          <a:chExt cx="0" cy="0"/>
        </a:xfrm>
      </p:grpSpPr>
      <p:sp>
        <p:nvSpPr>
          <p:cNvPr id="81" name="Google Shape;81;p21"/>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1"/>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83" name="Google Shape;83;p21"/>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84" name="Google Shape;84;p21"/>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85" name="Google Shape;85;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86"/>
        <p:cNvGrpSpPr/>
        <p:nvPr/>
      </p:nvGrpSpPr>
      <p:grpSpPr>
        <a:xfrm>
          <a:off x="0" y="0"/>
          <a:ext cx="0" cy="0"/>
          <a:chOff x="0" y="0"/>
          <a:chExt cx="0" cy="0"/>
        </a:xfrm>
      </p:grpSpPr>
      <p:sp>
        <p:nvSpPr>
          <p:cNvPr id="87" name="Google Shape;87;p22"/>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rtl="0">
              <a:lnSpc>
                <a:spcPct val="100000"/>
              </a:lnSpc>
              <a:spcBef>
                <a:spcPts val="0"/>
              </a:spcBef>
              <a:spcAft>
                <a:spcPts val="0"/>
              </a:spcAft>
              <a:buSzPts val="1800"/>
              <a:buNone/>
              <a:defRPr/>
            </a:lvl1pPr>
          </a:lstStyle>
          <a:p>
            <a:endParaRPr/>
          </a:p>
        </p:txBody>
      </p:sp>
      <p:sp>
        <p:nvSpPr>
          <p:cNvPr id="88" name="Google Shape;88;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89"/>
        <p:cNvGrpSpPr/>
        <p:nvPr/>
      </p:nvGrpSpPr>
      <p:grpSpPr>
        <a:xfrm>
          <a:off x="0" y="0"/>
          <a:ext cx="0" cy="0"/>
          <a:chOff x="0" y="0"/>
          <a:chExt cx="0" cy="0"/>
        </a:xfrm>
      </p:grpSpPr>
      <p:sp>
        <p:nvSpPr>
          <p:cNvPr id="90" name="Google Shape;90;p23"/>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91" name="Google Shape;91;p23"/>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rtl="0">
              <a:spcBef>
                <a:spcPts val="0"/>
              </a:spcBef>
              <a:spcAft>
                <a:spcPts val="0"/>
              </a:spcAft>
              <a:buSzPts val="1800"/>
              <a:buChar char="●"/>
              <a:defRPr/>
            </a:lvl1pPr>
            <a:lvl2pPr marL="914400" lvl="1" indent="-317500" algn="ctr" rtl="0">
              <a:spcBef>
                <a:spcPts val="0"/>
              </a:spcBef>
              <a:spcAft>
                <a:spcPts val="0"/>
              </a:spcAft>
              <a:buSzPts val="1400"/>
              <a:buChar char="○"/>
              <a:defRPr/>
            </a:lvl2pPr>
            <a:lvl3pPr marL="1371600" lvl="2" indent="-317500" algn="ctr" rtl="0">
              <a:spcBef>
                <a:spcPts val="0"/>
              </a:spcBef>
              <a:spcAft>
                <a:spcPts val="0"/>
              </a:spcAft>
              <a:buSzPts val="1400"/>
              <a:buChar char="■"/>
              <a:defRPr/>
            </a:lvl3pPr>
            <a:lvl4pPr marL="1828800" lvl="3" indent="-317500" algn="ctr" rtl="0">
              <a:spcBef>
                <a:spcPts val="0"/>
              </a:spcBef>
              <a:spcAft>
                <a:spcPts val="0"/>
              </a:spcAft>
              <a:buSzPts val="1400"/>
              <a:buChar char="●"/>
              <a:defRPr/>
            </a:lvl4pPr>
            <a:lvl5pPr marL="2286000" lvl="4" indent="-317500" algn="ctr" rtl="0">
              <a:spcBef>
                <a:spcPts val="0"/>
              </a:spcBef>
              <a:spcAft>
                <a:spcPts val="0"/>
              </a:spcAft>
              <a:buSzPts val="1400"/>
              <a:buChar char="○"/>
              <a:defRPr/>
            </a:lvl5pPr>
            <a:lvl6pPr marL="2743200" lvl="5" indent="-317500" algn="ctr" rtl="0">
              <a:spcBef>
                <a:spcPts val="0"/>
              </a:spcBef>
              <a:spcAft>
                <a:spcPts val="0"/>
              </a:spcAft>
              <a:buSzPts val="1400"/>
              <a:buChar char="■"/>
              <a:defRPr/>
            </a:lvl6pPr>
            <a:lvl7pPr marL="3200400" lvl="6" indent="-317500" algn="ctr" rtl="0">
              <a:spcBef>
                <a:spcPts val="0"/>
              </a:spcBef>
              <a:spcAft>
                <a:spcPts val="0"/>
              </a:spcAft>
              <a:buSzPts val="1400"/>
              <a:buChar char="●"/>
              <a:defRPr/>
            </a:lvl7pPr>
            <a:lvl8pPr marL="3657600" lvl="7" indent="-317500" algn="ctr" rtl="0">
              <a:spcBef>
                <a:spcPts val="0"/>
              </a:spcBef>
              <a:spcAft>
                <a:spcPts val="0"/>
              </a:spcAft>
              <a:buSzPts val="1400"/>
              <a:buChar char="○"/>
              <a:defRPr/>
            </a:lvl8pPr>
            <a:lvl9pPr marL="4114800" lvl="8" indent="-317500" algn="ctr" rtl="0">
              <a:spcBef>
                <a:spcPts val="0"/>
              </a:spcBef>
              <a:spcAft>
                <a:spcPts val="0"/>
              </a:spcAft>
              <a:buSzPts val="1400"/>
              <a:buChar char="■"/>
              <a:defRPr/>
            </a:lvl9pPr>
          </a:lstStyle>
          <a:p>
            <a:endParaRPr/>
          </a:p>
        </p:txBody>
      </p:sp>
      <p:sp>
        <p:nvSpPr>
          <p:cNvPr id="92" name="Google Shape;92;p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3"/>
        <p:cNvGrpSpPr/>
        <p:nvPr/>
      </p:nvGrpSpPr>
      <p:grpSpPr>
        <a:xfrm>
          <a:off x="0" y="0"/>
          <a:ext cx="0" cy="0"/>
          <a:chOff x="0" y="0"/>
          <a:chExt cx="0" cy="0"/>
        </a:xfrm>
      </p:grpSpPr>
      <p:sp>
        <p:nvSpPr>
          <p:cNvPr id="94" name="Google Shape;94;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12175"/>
            <a:ext cx="7632300" cy="572700"/>
          </a:xfrm>
          <a:prstGeom prst="rect">
            <a:avLst/>
          </a:prstGeom>
        </p:spPr>
        <p:txBody>
          <a:bodyPr spcFirstLastPara="1" wrap="square" lIns="91425" tIns="91425" rIns="91425" bIns="91425" anchor="t" anchorCtr="0">
            <a:normAutofit/>
          </a:bodyPr>
          <a:lstStyle>
            <a:lvl1pPr lvl="0" algn="ctr">
              <a:spcBef>
                <a:spcPts val="0"/>
              </a:spcBef>
              <a:spcAft>
                <a:spcPts val="0"/>
              </a:spcAft>
              <a:buClr>
                <a:schemeClr val="lt1"/>
              </a:buClr>
              <a:buSzPts val="2200"/>
              <a:buNone/>
              <a:defRPr sz="2200">
                <a:solidFill>
                  <a:schemeClr val="lt1"/>
                </a:solidFill>
              </a:defRPr>
            </a:lvl1pPr>
            <a:lvl2pPr lvl="1" algn="ctr">
              <a:spcBef>
                <a:spcPts val="0"/>
              </a:spcBef>
              <a:spcAft>
                <a:spcPts val="0"/>
              </a:spcAft>
              <a:buClr>
                <a:schemeClr val="lt1"/>
              </a:buClr>
              <a:buSzPts val="2200"/>
              <a:buNone/>
              <a:defRPr sz="2200">
                <a:solidFill>
                  <a:schemeClr val="lt1"/>
                </a:solidFill>
              </a:defRPr>
            </a:lvl2pPr>
            <a:lvl3pPr lvl="2" algn="ctr">
              <a:spcBef>
                <a:spcPts val="0"/>
              </a:spcBef>
              <a:spcAft>
                <a:spcPts val="0"/>
              </a:spcAft>
              <a:buClr>
                <a:schemeClr val="lt1"/>
              </a:buClr>
              <a:buSzPts val="2200"/>
              <a:buNone/>
              <a:defRPr sz="2200">
                <a:solidFill>
                  <a:schemeClr val="lt1"/>
                </a:solidFill>
              </a:defRPr>
            </a:lvl3pPr>
            <a:lvl4pPr lvl="3" algn="ctr">
              <a:spcBef>
                <a:spcPts val="0"/>
              </a:spcBef>
              <a:spcAft>
                <a:spcPts val="0"/>
              </a:spcAft>
              <a:buClr>
                <a:schemeClr val="lt1"/>
              </a:buClr>
              <a:buSzPts val="2200"/>
              <a:buNone/>
              <a:defRPr sz="2200">
                <a:solidFill>
                  <a:schemeClr val="lt1"/>
                </a:solidFill>
              </a:defRPr>
            </a:lvl4pPr>
            <a:lvl5pPr lvl="4" algn="ctr">
              <a:spcBef>
                <a:spcPts val="0"/>
              </a:spcBef>
              <a:spcAft>
                <a:spcPts val="0"/>
              </a:spcAft>
              <a:buClr>
                <a:schemeClr val="lt1"/>
              </a:buClr>
              <a:buSzPts val="2200"/>
              <a:buNone/>
              <a:defRPr sz="2200">
                <a:solidFill>
                  <a:schemeClr val="lt1"/>
                </a:solidFill>
              </a:defRPr>
            </a:lvl5pPr>
            <a:lvl6pPr lvl="5" algn="ctr">
              <a:spcBef>
                <a:spcPts val="0"/>
              </a:spcBef>
              <a:spcAft>
                <a:spcPts val="0"/>
              </a:spcAft>
              <a:buClr>
                <a:schemeClr val="lt1"/>
              </a:buClr>
              <a:buSzPts val="2200"/>
              <a:buNone/>
              <a:defRPr sz="2200">
                <a:solidFill>
                  <a:schemeClr val="lt1"/>
                </a:solidFill>
              </a:defRPr>
            </a:lvl6pPr>
            <a:lvl7pPr lvl="6" algn="ctr">
              <a:spcBef>
                <a:spcPts val="0"/>
              </a:spcBef>
              <a:spcAft>
                <a:spcPts val="0"/>
              </a:spcAft>
              <a:buClr>
                <a:schemeClr val="lt1"/>
              </a:buClr>
              <a:buSzPts val="2200"/>
              <a:buNone/>
              <a:defRPr sz="2200">
                <a:solidFill>
                  <a:schemeClr val="lt1"/>
                </a:solidFill>
              </a:defRPr>
            </a:lvl7pPr>
            <a:lvl8pPr lvl="7" algn="ctr">
              <a:spcBef>
                <a:spcPts val="0"/>
              </a:spcBef>
              <a:spcAft>
                <a:spcPts val="0"/>
              </a:spcAft>
              <a:buClr>
                <a:schemeClr val="lt1"/>
              </a:buClr>
              <a:buSzPts val="2200"/>
              <a:buNone/>
              <a:defRPr sz="2200">
                <a:solidFill>
                  <a:schemeClr val="lt1"/>
                </a:solidFill>
              </a:defRPr>
            </a:lvl8pPr>
            <a:lvl9pPr lvl="8" algn="ctr">
              <a:spcBef>
                <a:spcPts val="0"/>
              </a:spcBef>
              <a:spcAft>
                <a:spcPts val="0"/>
              </a:spcAft>
              <a:buClr>
                <a:schemeClr val="lt1"/>
              </a:buClr>
              <a:buSzPts val="2200"/>
              <a:buNone/>
              <a:defRPr sz="2200">
                <a:solidFill>
                  <a:schemeClr val="lt1"/>
                </a:solidFill>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3.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blipFill>
          <a:blip r:embed="rId13">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blipFill>
          <a:blip r:embed="rId13">
            <a:alphaModFix/>
          </a:blip>
          <a:stretch>
            <a:fillRect/>
          </a:stretch>
        </a:blip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52" name="Google Shape;52;p1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Clr>
                <a:schemeClr val="dk2"/>
              </a:buClr>
              <a:buSzPts val="1800"/>
              <a:buChar char="●"/>
              <a:defRPr sz="1800">
                <a:solidFill>
                  <a:schemeClr val="dk2"/>
                </a:solidFill>
              </a:defRPr>
            </a:lvl1pPr>
            <a:lvl2pPr marL="914400" lvl="1" indent="-317500" rtl="0">
              <a:lnSpc>
                <a:spcPct val="115000"/>
              </a:lnSpc>
              <a:spcBef>
                <a:spcPts val="0"/>
              </a:spcBef>
              <a:spcAft>
                <a:spcPts val="0"/>
              </a:spcAft>
              <a:buClr>
                <a:schemeClr val="dk2"/>
              </a:buClr>
              <a:buSzPts val="1400"/>
              <a:buChar char="○"/>
              <a:defRPr>
                <a:solidFill>
                  <a:schemeClr val="dk2"/>
                </a:solidFill>
              </a:defRPr>
            </a:lvl2pPr>
            <a:lvl3pPr marL="1371600" lvl="2" indent="-317500" rtl="0">
              <a:lnSpc>
                <a:spcPct val="115000"/>
              </a:lnSpc>
              <a:spcBef>
                <a:spcPts val="0"/>
              </a:spcBef>
              <a:spcAft>
                <a:spcPts val="0"/>
              </a:spcAft>
              <a:buClr>
                <a:schemeClr val="dk2"/>
              </a:buClr>
              <a:buSzPts val="1400"/>
              <a:buChar char="■"/>
              <a:defRPr>
                <a:solidFill>
                  <a:schemeClr val="dk2"/>
                </a:solidFill>
              </a:defRPr>
            </a:lvl3pPr>
            <a:lvl4pPr marL="1828800" lvl="3" indent="-317500" rtl="0">
              <a:lnSpc>
                <a:spcPct val="115000"/>
              </a:lnSpc>
              <a:spcBef>
                <a:spcPts val="0"/>
              </a:spcBef>
              <a:spcAft>
                <a:spcPts val="0"/>
              </a:spcAft>
              <a:buClr>
                <a:schemeClr val="dk2"/>
              </a:buClr>
              <a:buSzPts val="1400"/>
              <a:buChar char="●"/>
              <a:defRPr>
                <a:solidFill>
                  <a:schemeClr val="dk2"/>
                </a:solidFill>
              </a:defRPr>
            </a:lvl4pPr>
            <a:lvl5pPr marL="2286000" lvl="4" indent="-317500" rtl="0">
              <a:lnSpc>
                <a:spcPct val="115000"/>
              </a:lnSpc>
              <a:spcBef>
                <a:spcPts val="0"/>
              </a:spcBef>
              <a:spcAft>
                <a:spcPts val="0"/>
              </a:spcAft>
              <a:buClr>
                <a:schemeClr val="dk2"/>
              </a:buClr>
              <a:buSzPts val="1400"/>
              <a:buChar char="○"/>
              <a:defRPr>
                <a:solidFill>
                  <a:schemeClr val="dk2"/>
                </a:solidFill>
              </a:defRPr>
            </a:lvl5pPr>
            <a:lvl6pPr marL="2743200" lvl="5" indent="-317500" rtl="0">
              <a:lnSpc>
                <a:spcPct val="115000"/>
              </a:lnSpc>
              <a:spcBef>
                <a:spcPts val="0"/>
              </a:spcBef>
              <a:spcAft>
                <a:spcPts val="0"/>
              </a:spcAft>
              <a:buClr>
                <a:schemeClr val="dk2"/>
              </a:buClr>
              <a:buSzPts val="1400"/>
              <a:buChar char="■"/>
              <a:defRPr>
                <a:solidFill>
                  <a:schemeClr val="dk2"/>
                </a:solidFill>
              </a:defRPr>
            </a:lvl6pPr>
            <a:lvl7pPr marL="3200400" lvl="6" indent="-317500" rtl="0">
              <a:lnSpc>
                <a:spcPct val="115000"/>
              </a:lnSpc>
              <a:spcBef>
                <a:spcPts val="0"/>
              </a:spcBef>
              <a:spcAft>
                <a:spcPts val="0"/>
              </a:spcAft>
              <a:buClr>
                <a:schemeClr val="dk2"/>
              </a:buClr>
              <a:buSzPts val="1400"/>
              <a:buChar char="●"/>
              <a:defRPr>
                <a:solidFill>
                  <a:schemeClr val="dk2"/>
                </a:solidFill>
              </a:defRPr>
            </a:lvl7pPr>
            <a:lvl8pPr marL="3657600" lvl="7" indent="-317500" rtl="0">
              <a:lnSpc>
                <a:spcPct val="115000"/>
              </a:lnSpc>
              <a:spcBef>
                <a:spcPts val="0"/>
              </a:spcBef>
              <a:spcAft>
                <a:spcPts val="0"/>
              </a:spcAft>
              <a:buClr>
                <a:schemeClr val="dk2"/>
              </a:buClr>
              <a:buSzPts val="1400"/>
              <a:buChar char="○"/>
              <a:defRPr>
                <a:solidFill>
                  <a:schemeClr val="dk2"/>
                </a:solidFill>
              </a:defRPr>
            </a:lvl8pPr>
            <a:lvl9pPr marL="4114800" lvl="8" indent="-317500" rtl="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53" name="Google Shape;53;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5.jpg"/><Relationship Id="rId4" Type="http://schemas.openxmlformats.org/officeDocument/2006/relationships/hyperlink" Target="https://www.linkedin.com/in/ridwandonovan/"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hyperlink" Target="https://colab.research.google.com/drive/1JfQjnLCsfFKkW6R00-n3SJVlf72Kc4L9?usp=sharing" TargetMode="External"/><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hyperlink" Target="https://colab.research.google.com/drive/1JfQjnLCsfFKkW6R00-n3SJVlf72Kc4L9?usp=sharing" TargetMode="External"/><Relationship Id="rId7"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hyperlink" Target="https://colab.research.google.com/drive/1JfQjnLCsfFKkW6R00-n3SJVlf72Kc4L9?usp=sharing" TargetMode="External"/><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8"/>
        <p:cNvGrpSpPr/>
        <p:nvPr/>
      </p:nvGrpSpPr>
      <p:grpSpPr>
        <a:xfrm>
          <a:off x="0" y="0"/>
          <a:ext cx="0" cy="0"/>
          <a:chOff x="0" y="0"/>
          <a:chExt cx="0" cy="0"/>
        </a:xfrm>
      </p:grpSpPr>
      <p:sp>
        <p:nvSpPr>
          <p:cNvPr id="99" name="Google Shape;99;p25"/>
          <p:cNvSpPr txBox="1">
            <a:spLocks noGrp="1"/>
          </p:cNvSpPr>
          <p:nvPr>
            <p:ph type="ctrTitle"/>
          </p:nvPr>
        </p:nvSpPr>
        <p:spPr>
          <a:xfrm>
            <a:off x="311700" y="1161800"/>
            <a:ext cx="3736800" cy="2007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SzPts val="990"/>
              <a:buNone/>
            </a:pPr>
            <a:r>
              <a:rPr lang="en" sz="3180" dirty="0">
                <a:latin typeface="Dosis"/>
                <a:ea typeface="Dosis"/>
                <a:cs typeface="Dosis"/>
                <a:sym typeface="Dosis"/>
              </a:rPr>
              <a:t>Investigate Business Hotel using Data Visualization</a:t>
            </a:r>
            <a:endParaRPr sz="3180" dirty="0">
              <a:latin typeface="Dosis"/>
              <a:ea typeface="Dosis"/>
              <a:cs typeface="Dosis"/>
              <a:sym typeface="Dosis"/>
            </a:endParaRPr>
          </a:p>
          <a:p>
            <a:pPr marL="0" lvl="0" indent="0" algn="ctr" rtl="0">
              <a:spcBef>
                <a:spcPts val="0"/>
              </a:spcBef>
              <a:spcAft>
                <a:spcPts val="0"/>
              </a:spcAft>
              <a:buSzPts val="990"/>
              <a:buNone/>
            </a:pPr>
            <a:endParaRPr sz="3180" dirty="0">
              <a:latin typeface="Dosis"/>
              <a:ea typeface="Dosis"/>
              <a:cs typeface="Dosis"/>
              <a:sym typeface="Dosis"/>
            </a:endParaRPr>
          </a:p>
        </p:txBody>
      </p:sp>
      <p:sp>
        <p:nvSpPr>
          <p:cNvPr id="100" name="Google Shape;100;p25"/>
          <p:cNvSpPr txBox="1"/>
          <p:nvPr/>
        </p:nvSpPr>
        <p:spPr>
          <a:xfrm>
            <a:off x="5959950" y="908900"/>
            <a:ext cx="2932004" cy="7926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 sz="1200" b="1" dirty="0">
                <a:latin typeface="Dosis"/>
                <a:ea typeface="Dosis"/>
                <a:cs typeface="Dosis"/>
                <a:sym typeface="Dosis"/>
              </a:rPr>
              <a:t>Created by: </a:t>
            </a:r>
            <a:endParaRPr sz="1200" b="1" dirty="0">
              <a:latin typeface="Dosis"/>
              <a:ea typeface="Dosis"/>
              <a:cs typeface="Dosis"/>
              <a:sym typeface="Dosis"/>
            </a:endParaRPr>
          </a:p>
          <a:p>
            <a:pPr marL="0" marR="0" lvl="0" indent="0" algn="l" rtl="0">
              <a:lnSpc>
                <a:spcPct val="100000"/>
              </a:lnSpc>
              <a:spcBef>
                <a:spcPts val="0"/>
              </a:spcBef>
              <a:spcAft>
                <a:spcPts val="0"/>
              </a:spcAft>
              <a:buClr>
                <a:srgbClr val="000000"/>
              </a:buClr>
              <a:buSzPts val="1100"/>
              <a:buFont typeface="Arial"/>
              <a:buNone/>
            </a:pPr>
            <a:r>
              <a:rPr lang="en-US" sz="1200" b="1" dirty="0">
                <a:latin typeface="Dosis"/>
                <a:ea typeface="Dosis"/>
                <a:cs typeface="Dosis"/>
                <a:sym typeface="Dosis"/>
              </a:rPr>
              <a:t>Ridwan Donovan</a:t>
            </a:r>
            <a:endParaRPr sz="1200" b="1" i="0" u="none" strike="noStrike" cap="none" dirty="0">
              <a:solidFill>
                <a:srgbClr val="000000"/>
              </a:solidFill>
              <a:latin typeface="Dosis"/>
              <a:ea typeface="Dosis"/>
              <a:cs typeface="Dosis"/>
              <a:sym typeface="Dosis"/>
            </a:endParaRPr>
          </a:p>
          <a:p>
            <a:pPr marL="0" marR="0" lvl="0" indent="0" algn="l" rtl="0">
              <a:lnSpc>
                <a:spcPct val="100000"/>
              </a:lnSpc>
              <a:spcBef>
                <a:spcPts val="0"/>
              </a:spcBef>
              <a:spcAft>
                <a:spcPts val="0"/>
              </a:spcAft>
              <a:buClr>
                <a:srgbClr val="000000"/>
              </a:buClr>
              <a:buSzPts val="1100"/>
              <a:buFont typeface="Arial"/>
              <a:buNone/>
            </a:pPr>
            <a:r>
              <a:rPr lang="en-US" sz="1200" dirty="0">
                <a:latin typeface="Dosis"/>
                <a:ea typeface="Dosis"/>
                <a:cs typeface="Dosis"/>
                <a:sym typeface="Dosis"/>
              </a:rPr>
              <a:t>ridwandonovan14@gmail.com</a:t>
            </a:r>
            <a:endParaRPr sz="1200" dirty="0">
              <a:latin typeface="Dosis"/>
              <a:ea typeface="Dosis"/>
              <a:cs typeface="Dosis"/>
              <a:sym typeface="Dosis"/>
            </a:endParaRPr>
          </a:p>
          <a:p>
            <a:pPr marL="0" marR="0" lvl="0" indent="0" algn="l" rtl="0">
              <a:lnSpc>
                <a:spcPct val="100000"/>
              </a:lnSpc>
              <a:spcBef>
                <a:spcPts val="0"/>
              </a:spcBef>
              <a:spcAft>
                <a:spcPts val="0"/>
              </a:spcAft>
              <a:buClr>
                <a:srgbClr val="000000"/>
              </a:buClr>
              <a:buSzPts val="1100"/>
              <a:buFont typeface="Arial"/>
              <a:buNone/>
            </a:pPr>
            <a:r>
              <a:rPr lang="en-US" sz="1200" dirty="0">
                <a:latin typeface="Dosis"/>
                <a:ea typeface="Dosis"/>
                <a:cs typeface="Dosis"/>
                <a:sym typeface="Dosis"/>
                <a:hlinkClick r:id="rId4"/>
              </a:rPr>
              <a:t>https://www.linkedin.com/in/ridwandonovan/</a:t>
            </a:r>
            <a:endParaRPr sz="1200" dirty="0">
              <a:latin typeface="Dosis"/>
              <a:ea typeface="Dosis"/>
              <a:cs typeface="Dosis"/>
              <a:sym typeface="Dosis"/>
            </a:endParaRPr>
          </a:p>
        </p:txBody>
      </p:sp>
      <p:pic>
        <p:nvPicPr>
          <p:cNvPr id="101" name="Google Shape;101;p25"/>
          <p:cNvPicPr preferRelativeResize="0"/>
          <p:nvPr/>
        </p:nvPicPr>
        <p:blipFill>
          <a:blip r:embed="rId5"/>
          <a:srcRect/>
          <a:stretch/>
        </p:blipFill>
        <p:spPr>
          <a:xfrm>
            <a:off x="4665150" y="685600"/>
            <a:ext cx="1218600" cy="1218600"/>
          </a:xfrm>
          <a:prstGeom prst="roundRect">
            <a:avLst>
              <a:gd name="adj" fmla="val 50000"/>
            </a:avLst>
          </a:prstGeom>
          <a:noFill/>
          <a:ln w="9525" cap="flat" cmpd="sng">
            <a:solidFill>
              <a:schemeClr val="dk1"/>
            </a:solidFill>
            <a:prstDash val="solid"/>
            <a:round/>
            <a:headEnd type="none" w="sm" len="sm"/>
            <a:tailEnd type="none" w="sm" len="sm"/>
          </a:ln>
        </p:spPr>
      </p:pic>
      <p:sp>
        <p:nvSpPr>
          <p:cNvPr id="102" name="Google Shape;102;p25"/>
          <p:cNvSpPr txBox="1">
            <a:spLocks noGrp="1"/>
          </p:cNvSpPr>
          <p:nvPr>
            <p:ph type="subTitle" idx="1"/>
          </p:nvPr>
        </p:nvSpPr>
        <p:spPr>
          <a:xfrm>
            <a:off x="4665150" y="2202425"/>
            <a:ext cx="4167000" cy="2298000"/>
          </a:xfrm>
          <a:prstGeom prst="rect">
            <a:avLst/>
          </a:prstGeom>
        </p:spPr>
        <p:txBody>
          <a:bodyPr spcFirstLastPara="1" wrap="square" lIns="91425" tIns="91425" rIns="91425" bIns="91425" anchor="t" anchorCtr="0">
            <a:noAutofit/>
          </a:bodyPr>
          <a:lstStyle/>
          <a:p>
            <a:pPr marL="0" lvl="0" indent="0" algn="just" rtl="0">
              <a:lnSpc>
                <a:spcPct val="95000"/>
              </a:lnSpc>
              <a:spcBef>
                <a:spcPts val="0"/>
              </a:spcBef>
              <a:spcAft>
                <a:spcPts val="1200"/>
              </a:spcAft>
              <a:buSzPts val="1018"/>
              <a:buNone/>
            </a:pPr>
            <a:r>
              <a:rPr lang="en-US" sz="1217" dirty="0">
                <a:solidFill>
                  <a:schemeClr val="dk1"/>
                </a:solidFill>
                <a:latin typeface="Nunito"/>
                <a:ea typeface="Nunito"/>
                <a:cs typeface="Nunito"/>
                <a:sym typeface="Nunito"/>
              </a:rPr>
              <a:t>It is very important for a company to always analyze its business performance. On this occasion, we will explore the business in the hospitality sector. The focus we are aiming for is to find out how our customers' behavior in making hotel reservations, and its relationship to the hotel booking cancellation rate. The results of the insights we find will be presented in the form of data visualization to make it easier to understand and more persuasive.</a:t>
            </a:r>
            <a:endParaRPr sz="279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26"/>
          <p:cNvSpPr txBox="1">
            <a:spLocks noGrp="1"/>
          </p:cNvSpPr>
          <p:nvPr>
            <p:ph type="title"/>
          </p:nvPr>
        </p:nvSpPr>
        <p:spPr>
          <a:xfrm>
            <a:off x="0" y="-12175"/>
            <a:ext cx="79263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SzPts val="990"/>
              <a:buNone/>
            </a:pPr>
            <a:r>
              <a:rPr lang="en" sz="2220" b="1">
                <a:solidFill>
                  <a:schemeClr val="lt1"/>
                </a:solidFill>
                <a:latin typeface="Roboto"/>
                <a:ea typeface="Roboto"/>
                <a:cs typeface="Roboto"/>
                <a:sym typeface="Roboto"/>
              </a:rPr>
              <a:t>Overview</a:t>
            </a:r>
            <a:endParaRPr sz="2220" b="1">
              <a:solidFill>
                <a:schemeClr val="lt1"/>
              </a:solidFill>
              <a:latin typeface="Roboto"/>
              <a:ea typeface="Roboto"/>
              <a:cs typeface="Roboto"/>
              <a:sym typeface="Roboto"/>
            </a:endParaRPr>
          </a:p>
        </p:txBody>
      </p:sp>
      <p:sp>
        <p:nvSpPr>
          <p:cNvPr id="108" name="Google Shape;108;p26"/>
          <p:cNvSpPr txBox="1">
            <a:spLocks noGrp="1"/>
          </p:cNvSpPr>
          <p:nvPr>
            <p:ph type="body" idx="1"/>
          </p:nvPr>
        </p:nvSpPr>
        <p:spPr>
          <a:xfrm>
            <a:off x="311700" y="1506875"/>
            <a:ext cx="8520600" cy="3062100"/>
          </a:xfrm>
          <a:prstGeom prst="rect">
            <a:avLst/>
          </a:prstGeom>
        </p:spPr>
        <p:txBody>
          <a:bodyPr spcFirstLastPara="1" wrap="square" lIns="91425" tIns="91425" rIns="91425" bIns="91425" anchor="t" anchorCtr="0">
            <a:normAutofit/>
          </a:bodyPr>
          <a:lstStyle/>
          <a:p>
            <a:pPr marL="0" lvl="0" indent="0" algn="just" rtl="0">
              <a:spcBef>
                <a:spcPts val="0"/>
              </a:spcBef>
              <a:spcAft>
                <a:spcPts val="1200"/>
              </a:spcAft>
              <a:buNone/>
            </a:pPr>
            <a:r>
              <a:rPr lang="en-US" dirty="0">
                <a:solidFill>
                  <a:schemeClr val="dk1"/>
                </a:solidFill>
                <a:latin typeface="Dosis"/>
                <a:ea typeface="Dosis"/>
                <a:cs typeface="Dosis"/>
                <a:sym typeface="Dosis"/>
              </a:rPr>
              <a:t>“Sangat </a:t>
            </a:r>
            <a:r>
              <a:rPr lang="en-US" dirty="0" err="1">
                <a:solidFill>
                  <a:schemeClr val="dk1"/>
                </a:solidFill>
                <a:latin typeface="Dosis"/>
                <a:ea typeface="Dosis"/>
                <a:cs typeface="Dosis"/>
                <a:sym typeface="Dosis"/>
              </a:rPr>
              <a:t>penting</a:t>
            </a:r>
            <a:r>
              <a:rPr lang="en-US" dirty="0">
                <a:solidFill>
                  <a:schemeClr val="dk1"/>
                </a:solidFill>
                <a:latin typeface="Dosis"/>
                <a:ea typeface="Dosis"/>
                <a:cs typeface="Dosis"/>
                <a:sym typeface="Dosis"/>
              </a:rPr>
              <a:t> </a:t>
            </a:r>
            <a:r>
              <a:rPr lang="en-US" dirty="0" err="1">
                <a:solidFill>
                  <a:schemeClr val="dk1"/>
                </a:solidFill>
                <a:latin typeface="Dosis"/>
                <a:ea typeface="Dosis"/>
                <a:cs typeface="Dosis"/>
                <a:sym typeface="Dosis"/>
              </a:rPr>
              <a:t>bagi</a:t>
            </a:r>
            <a:r>
              <a:rPr lang="en-US" dirty="0">
                <a:solidFill>
                  <a:schemeClr val="dk1"/>
                </a:solidFill>
                <a:latin typeface="Dosis"/>
                <a:ea typeface="Dosis"/>
                <a:cs typeface="Dosis"/>
                <a:sym typeface="Dosis"/>
              </a:rPr>
              <a:t> </a:t>
            </a:r>
            <a:r>
              <a:rPr lang="en-US" dirty="0" err="1">
                <a:solidFill>
                  <a:schemeClr val="dk1"/>
                </a:solidFill>
                <a:latin typeface="Dosis"/>
                <a:ea typeface="Dosis"/>
                <a:cs typeface="Dosis"/>
                <a:sym typeface="Dosis"/>
              </a:rPr>
              <a:t>suatu</a:t>
            </a:r>
            <a:r>
              <a:rPr lang="en-US" dirty="0">
                <a:solidFill>
                  <a:schemeClr val="dk1"/>
                </a:solidFill>
                <a:latin typeface="Dosis"/>
                <a:ea typeface="Dosis"/>
                <a:cs typeface="Dosis"/>
                <a:sym typeface="Dosis"/>
              </a:rPr>
              <a:t> </a:t>
            </a:r>
            <a:r>
              <a:rPr lang="en-US" dirty="0" err="1">
                <a:solidFill>
                  <a:schemeClr val="dk1"/>
                </a:solidFill>
                <a:latin typeface="Dosis"/>
                <a:ea typeface="Dosis"/>
                <a:cs typeface="Dosis"/>
                <a:sym typeface="Dosis"/>
              </a:rPr>
              <a:t>perusahaan</a:t>
            </a:r>
            <a:r>
              <a:rPr lang="en-US" dirty="0">
                <a:solidFill>
                  <a:schemeClr val="dk1"/>
                </a:solidFill>
                <a:latin typeface="Dosis"/>
                <a:ea typeface="Dosis"/>
                <a:cs typeface="Dosis"/>
                <a:sym typeface="Dosis"/>
              </a:rPr>
              <a:t> </a:t>
            </a:r>
            <a:r>
              <a:rPr lang="en-US" dirty="0" err="1">
                <a:solidFill>
                  <a:schemeClr val="dk1"/>
                </a:solidFill>
                <a:latin typeface="Dosis"/>
                <a:ea typeface="Dosis"/>
                <a:cs typeface="Dosis"/>
                <a:sym typeface="Dosis"/>
              </a:rPr>
              <a:t>untuk</a:t>
            </a:r>
            <a:r>
              <a:rPr lang="en-US" dirty="0">
                <a:solidFill>
                  <a:schemeClr val="dk1"/>
                </a:solidFill>
                <a:latin typeface="Dosis"/>
                <a:ea typeface="Dosis"/>
                <a:cs typeface="Dosis"/>
                <a:sym typeface="Dosis"/>
              </a:rPr>
              <a:t> </a:t>
            </a:r>
            <a:r>
              <a:rPr lang="en-US" dirty="0" err="1">
                <a:solidFill>
                  <a:schemeClr val="dk1"/>
                </a:solidFill>
                <a:latin typeface="Dosis"/>
                <a:ea typeface="Dosis"/>
                <a:cs typeface="Dosis"/>
                <a:sym typeface="Dosis"/>
              </a:rPr>
              <a:t>selalu</a:t>
            </a:r>
            <a:r>
              <a:rPr lang="en-US" dirty="0">
                <a:solidFill>
                  <a:schemeClr val="dk1"/>
                </a:solidFill>
                <a:latin typeface="Dosis"/>
                <a:ea typeface="Dosis"/>
                <a:cs typeface="Dosis"/>
                <a:sym typeface="Dosis"/>
              </a:rPr>
              <a:t> </a:t>
            </a:r>
            <a:r>
              <a:rPr lang="en-US" dirty="0" err="1">
                <a:solidFill>
                  <a:schemeClr val="dk1"/>
                </a:solidFill>
                <a:latin typeface="Dosis"/>
                <a:ea typeface="Dosis"/>
                <a:cs typeface="Dosis"/>
                <a:sym typeface="Dosis"/>
              </a:rPr>
              <a:t>menganalisa</a:t>
            </a:r>
            <a:r>
              <a:rPr lang="en-US" dirty="0">
                <a:solidFill>
                  <a:schemeClr val="dk1"/>
                </a:solidFill>
                <a:latin typeface="Dosis"/>
                <a:ea typeface="Dosis"/>
                <a:cs typeface="Dosis"/>
                <a:sym typeface="Dosis"/>
              </a:rPr>
              <a:t> </a:t>
            </a:r>
            <a:r>
              <a:rPr lang="en-US" dirty="0" err="1">
                <a:solidFill>
                  <a:schemeClr val="dk1"/>
                </a:solidFill>
                <a:latin typeface="Dosis"/>
                <a:ea typeface="Dosis"/>
                <a:cs typeface="Dosis"/>
                <a:sym typeface="Dosis"/>
              </a:rPr>
              <a:t>performa</a:t>
            </a:r>
            <a:r>
              <a:rPr lang="en-US" dirty="0">
                <a:solidFill>
                  <a:schemeClr val="dk1"/>
                </a:solidFill>
                <a:latin typeface="Dosis"/>
                <a:ea typeface="Dosis"/>
                <a:cs typeface="Dosis"/>
                <a:sym typeface="Dosis"/>
              </a:rPr>
              <a:t> </a:t>
            </a:r>
            <a:r>
              <a:rPr lang="en-US" dirty="0" err="1">
                <a:solidFill>
                  <a:schemeClr val="dk1"/>
                </a:solidFill>
                <a:latin typeface="Dosis"/>
                <a:ea typeface="Dosis"/>
                <a:cs typeface="Dosis"/>
                <a:sym typeface="Dosis"/>
              </a:rPr>
              <a:t>bisnisnya</a:t>
            </a:r>
            <a:r>
              <a:rPr lang="en-US" dirty="0">
                <a:solidFill>
                  <a:schemeClr val="dk1"/>
                </a:solidFill>
                <a:latin typeface="Dosis"/>
                <a:ea typeface="Dosis"/>
                <a:cs typeface="Dosis"/>
                <a:sym typeface="Dosis"/>
              </a:rPr>
              <a:t>. Pada </a:t>
            </a:r>
            <a:r>
              <a:rPr lang="en-US" dirty="0" err="1">
                <a:solidFill>
                  <a:schemeClr val="dk1"/>
                </a:solidFill>
                <a:latin typeface="Dosis"/>
                <a:ea typeface="Dosis"/>
                <a:cs typeface="Dosis"/>
                <a:sym typeface="Dosis"/>
              </a:rPr>
              <a:t>kesempatan</a:t>
            </a:r>
            <a:r>
              <a:rPr lang="en-US" dirty="0">
                <a:solidFill>
                  <a:schemeClr val="dk1"/>
                </a:solidFill>
                <a:latin typeface="Dosis"/>
                <a:ea typeface="Dosis"/>
                <a:cs typeface="Dosis"/>
                <a:sym typeface="Dosis"/>
              </a:rPr>
              <a:t> kali </a:t>
            </a:r>
            <a:r>
              <a:rPr lang="en-US" dirty="0" err="1">
                <a:solidFill>
                  <a:schemeClr val="dk1"/>
                </a:solidFill>
                <a:latin typeface="Dosis"/>
                <a:ea typeface="Dosis"/>
                <a:cs typeface="Dosis"/>
                <a:sym typeface="Dosis"/>
              </a:rPr>
              <a:t>ini</a:t>
            </a:r>
            <a:r>
              <a:rPr lang="en-US" dirty="0">
                <a:solidFill>
                  <a:schemeClr val="dk1"/>
                </a:solidFill>
                <a:latin typeface="Dosis"/>
                <a:ea typeface="Dosis"/>
                <a:cs typeface="Dosis"/>
                <a:sym typeface="Dosis"/>
              </a:rPr>
              <a:t>, </a:t>
            </a:r>
            <a:r>
              <a:rPr lang="en-US" dirty="0" err="1">
                <a:solidFill>
                  <a:schemeClr val="dk1"/>
                </a:solidFill>
                <a:latin typeface="Dosis"/>
                <a:ea typeface="Dosis"/>
                <a:cs typeface="Dosis"/>
                <a:sym typeface="Dosis"/>
              </a:rPr>
              <a:t>kita</a:t>
            </a:r>
            <a:r>
              <a:rPr lang="en-US" dirty="0">
                <a:solidFill>
                  <a:schemeClr val="dk1"/>
                </a:solidFill>
                <a:latin typeface="Dosis"/>
                <a:ea typeface="Dosis"/>
                <a:cs typeface="Dosis"/>
                <a:sym typeface="Dosis"/>
              </a:rPr>
              <a:t> </a:t>
            </a:r>
            <a:r>
              <a:rPr lang="en-US" dirty="0" err="1">
                <a:solidFill>
                  <a:schemeClr val="dk1"/>
                </a:solidFill>
                <a:latin typeface="Dosis"/>
                <a:ea typeface="Dosis"/>
                <a:cs typeface="Dosis"/>
                <a:sym typeface="Dosis"/>
              </a:rPr>
              <a:t>akan</a:t>
            </a:r>
            <a:r>
              <a:rPr lang="en-US" dirty="0">
                <a:solidFill>
                  <a:schemeClr val="dk1"/>
                </a:solidFill>
                <a:latin typeface="Dosis"/>
                <a:ea typeface="Dosis"/>
                <a:cs typeface="Dosis"/>
                <a:sym typeface="Dosis"/>
              </a:rPr>
              <a:t> </a:t>
            </a:r>
            <a:r>
              <a:rPr lang="en-US" dirty="0" err="1">
                <a:solidFill>
                  <a:schemeClr val="dk1"/>
                </a:solidFill>
                <a:latin typeface="Dosis"/>
                <a:ea typeface="Dosis"/>
                <a:cs typeface="Dosis"/>
                <a:sym typeface="Dosis"/>
              </a:rPr>
              <a:t>lebih</a:t>
            </a:r>
            <a:r>
              <a:rPr lang="en-US" dirty="0">
                <a:solidFill>
                  <a:schemeClr val="dk1"/>
                </a:solidFill>
                <a:latin typeface="Dosis"/>
                <a:ea typeface="Dosis"/>
                <a:cs typeface="Dosis"/>
                <a:sym typeface="Dosis"/>
              </a:rPr>
              <a:t> </a:t>
            </a:r>
            <a:r>
              <a:rPr lang="en-US" dirty="0" err="1">
                <a:solidFill>
                  <a:schemeClr val="dk1"/>
                </a:solidFill>
                <a:latin typeface="Dosis"/>
                <a:ea typeface="Dosis"/>
                <a:cs typeface="Dosis"/>
                <a:sym typeface="Dosis"/>
              </a:rPr>
              <a:t>mendalami</a:t>
            </a:r>
            <a:r>
              <a:rPr lang="en-US" dirty="0">
                <a:solidFill>
                  <a:schemeClr val="dk1"/>
                </a:solidFill>
                <a:latin typeface="Dosis"/>
                <a:ea typeface="Dosis"/>
                <a:cs typeface="Dosis"/>
                <a:sym typeface="Dosis"/>
              </a:rPr>
              <a:t> </a:t>
            </a:r>
            <a:r>
              <a:rPr lang="en-US" dirty="0" err="1">
                <a:solidFill>
                  <a:schemeClr val="dk1"/>
                </a:solidFill>
                <a:latin typeface="Dosis"/>
                <a:ea typeface="Dosis"/>
                <a:cs typeface="Dosis"/>
                <a:sym typeface="Dosis"/>
              </a:rPr>
              <a:t>bisnis</a:t>
            </a:r>
            <a:r>
              <a:rPr lang="en-US" dirty="0">
                <a:solidFill>
                  <a:schemeClr val="dk1"/>
                </a:solidFill>
                <a:latin typeface="Dosis"/>
                <a:ea typeface="Dosis"/>
                <a:cs typeface="Dosis"/>
                <a:sym typeface="Dosis"/>
              </a:rPr>
              <a:t> </a:t>
            </a:r>
            <a:r>
              <a:rPr lang="en-US" dirty="0" err="1">
                <a:solidFill>
                  <a:schemeClr val="dk1"/>
                </a:solidFill>
                <a:latin typeface="Dosis"/>
                <a:ea typeface="Dosis"/>
                <a:cs typeface="Dosis"/>
                <a:sym typeface="Dosis"/>
              </a:rPr>
              <a:t>dalam</a:t>
            </a:r>
            <a:r>
              <a:rPr lang="en-US" dirty="0">
                <a:solidFill>
                  <a:schemeClr val="dk1"/>
                </a:solidFill>
                <a:latin typeface="Dosis"/>
                <a:ea typeface="Dosis"/>
                <a:cs typeface="Dosis"/>
                <a:sym typeface="Dosis"/>
              </a:rPr>
              <a:t> </a:t>
            </a:r>
            <a:r>
              <a:rPr lang="en-US" dirty="0" err="1">
                <a:solidFill>
                  <a:schemeClr val="dk1"/>
                </a:solidFill>
                <a:latin typeface="Dosis"/>
                <a:ea typeface="Dosis"/>
                <a:cs typeface="Dosis"/>
                <a:sym typeface="Dosis"/>
              </a:rPr>
              <a:t>bidang</a:t>
            </a:r>
            <a:r>
              <a:rPr lang="en-US" dirty="0">
                <a:solidFill>
                  <a:schemeClr val="dk1"/>
                </a:solidFill>
                <a:latin typeface="Dosis"/>
                <a:ea typeface="Dosis"/>
                <a:cs typeface="Dosis"/>
                <a:sym typeface="Dosis"/>
              </a:rPr>
              <a:t> </a:t>
            </a:r>
            <a:r>
              <a:rPr lang="en-US" dirty="0" err="1">
                <a:solidFill>
                  <a:schemeClr val="dk1"/>
                </a:solidFill>
                <a:latin typeface="Dosis"/>
                <a:ea typeface="Dosis"/>
                <a:cs typeface="Dosis"/>
                <a:sym typeface="Dosis"/>
              </a:rPr>
              <a:t>perhotelan</a:t>
            </a:r>
            <a:r>
              <a:rPr lang="en-US" dirty="0">
                <a:solidFill>
                  <a:schemeClr val="dk1"/>
                </a:solidFill>
                <a:latin typeface="Dosis"/>
                <a:ea typeface="Dosis"/>
                <a:cs typeface="Dosis"/>
                <a:sym typeface="Dosis"/>
              </a:rPr>
              <a:t>. </a:t>
            </a:r>
            <a:r>
              <a:rPr lang="en-US" dirty="0" err="1">
                <a:solidFill>
                  <a:schemeClr val="dk1"/>
                </a:solidFill>
                <a:latin typeface="Dosis"/>
                <a:ea typeface="Dosis"/>
                <a:cs typeface="Dosis"/>
                <a:sym typeface="Dosis"/>
              </a:rPr>
              <a:t>Fokus</a:t>
            </a:r>
            <a:r>
              <a:rPr lang="en-US" dirty="0">
                <a:solidFill>
                  <a:schemeClr val="dk1"/>
                </a:solidFill>
                <a:latin typeface="Dosis"/>
                <a:ea typeface="Dosis"/>
                <a:cs typeface="Dosis"/>
                <a:sym typeface="Dosis"/>
              </a:rPr>
              <a:t> yang </a:t>
            </a:r>
            <a:r>
              <a:rPr lang="en-US" dirty="0" err="1">
                <a:solidFill>
                  <a:schemeClr val="dk1"/>
                </a:solidFill>
                <a:latin typeface="Dosis"/>
                <a:ea typeface="Dosis"/>
                <a:cs typeface="Dosis"/>
                <a:sym typeface="Dosis"/>
              </a:rPr>
              <a:t>kita</a:t>
            </a:r>
            <a:r>
              <a:rPr lang="en-US" dirty="0">
                <a:solidFill>
                  <a:schemeClr val="dk1"/>
                </a:solidFill>
                <a:latin typeface="Dosis"/>
                <a:ea typeface="Dosis"/>
                <a:cs typeface="Dosis"/>
                <a:sym typeface="Dosis"/>
              </a:rPr>
              <a:t> </a:t>
            </a:r>
            <a:r>
              <a:rPr lang="en-US" dirty="0" err="1">
                <a:solidFill>
                  <a:schemeClr val="dk1"/>
                </a:solidFill>
                <a:latin typeface="Dosis"/>
                <a:ea typeface="Dosis"/>
                <a:cs typeface="Dosis"/>
                <a:sym typeface="Dosis"/>
              </a:rPr>
              <a:t>tuju</a:t>
            </a:r>
            <a:r>
              <a:rPr lang="en-US" dirty="0">
                <a:solidFill>
                  <a:schemeClr val="dk1"/>
                </a:solidFill>
                <a:latin typeface="Dosis"/>
                <a:ea typeface="Dosis"/>
                <a:cs typeface="Dosis"/>
                <a:sym typeface="Dosis"/>
              </a:rPr>
              <a:t> </a:t>
            </a:r>
            <a:r>
              <a:rPr lang="en-US" dirty="0" err="1">
                <a:solidFill>
                  <a:schemeClr val="dk1"/>
                </a:solidFill>
                <a:latin typeface="Dosis"/>
                <a:ea typeface="Dosis"/>
                <a:cs typeface="Dosis"/>
                <a:sym typeface="Dosis"/>
              </a:rPr>
              <a:t>adalah</a:t>
            </a:r>
            <a:r>
              <a:rPr lang="en-US" dirty="0">
                <a:solidFill>
                  <a:schemeClr val="dk1"/>
                </a:solidFill>
                <a:latin typeface="Dosis"/>
                <a:ea typeface="Dosis"/>
                <a:cs typeface="Dosis"/>
                <a:sym typeface="Dosis"/>
              </a:rPr>
              <a:t> </a:t>
            </a:r>
            <a:r>
              <a:rPr lang="en-US" dirty="0" err="1">
                <a:solidFill>
                  <a:schemeClr val="dk1"/>
                </a:solidFill>
                <a:latin typeface="Dosis"/>
                <a:ea typeface="Dosis"/>
                <a:cs typeface="Dosis"/>
                <a:sym typeface="Dosis"/>
              </a:rPr>
              <a:t>untuk</a:t>
            </a:r>
            <a:r>
              <a:rPr lang="en-US" dirty="0">
                <a:solidFill>
                  <a:schemeClr val="dk1"/>
                </a:solidFill>
                <a:latin typeface="Dosis"/>
                <a:ea typeface="Dosis"/>
                <a:cs typeface="Dosis"/>
                <a:sym typeface="Dosis"/>
              </a:rPr>
              <a:t> </a:t>
            </a:r>
            <a:r>
              <a:rPr lang="en-US" dirty="0" err="1">
                <a:solidFill>
                  <a:schemeClr val="dk1"/>
                </a:solidFill>
                <a:latin typeface="Dosis"/>
                <a:ea typeface="Dosis"/>
                <a:cs typeface="Dosis"/>
                <a:sym typeface="Dosis"/>
              </a:rPr>
              <a:t>mengetahui</a:t>
            </a:r>
            <a:r>
              <a:rPr lang="en-US" dirty="0">
                <a:solidFill>
                  <a:schemeClr val="dk1"/>
                </a:solidFill>
                <a:latin typeface="Dosis"/>
                <a:ea typeface="Dosis"/>
                <a:cs typeface="Dosis"/>
                <a:sym typeface="Dosis"/>
              </a:rPr>
              <a:t> </a:t>
            </a:r>
            <a:r>
              <a:rPr lang="en-US" dirty="0" err="1">
                <a:solidFill>
                  <a:schemeClr val="dk1"/>
                </a:solidFill>
                <a:latin typeface="Dosis"/>
                <a:ea typeface="Dosis"/>
                <a:cs typeface="Dosis"/>
                <a:sym typeface="Dosis"/>
              </a:rPr>
              <a:t>bagaimana</a:t>
            </a:r>
            <a:r>
              <a:rPr lang="en-US" dirty="0">
                <a:solidFill>
                  <a:schemeClr val="dk1"/>
                </a:solidFill>
                <a:latin typeface="Dosis"/>
                <a:ea typeface="Dosis"/>
                <a:cs typeface="Dosis"/>
                <a:sym typeface="Dosis"/>
              </a:rPr>
              <a:t> </a:t>
            </a:r>
            <a:r>
              <a:rPr lang="en-US" dirty="0" err="1">
                <a:solidFill>
                  <a:schemeClr val="dk1"/>
                </a:solidFill>
                <a:latin typeface="Dosis"/>
                <a:ea typeface="Dosis"/>
                <a:cs typeface="Dosis"/>
                <a:sym typeface="Dosis"/>
              </a:rPr>
              <a:t>perilaku</a:t>
            </a:r>
            <a:r>
              <a:rPr lang="en-US" dirty="0">
                <a:solidFill>
                  <a:schemeClr val="dk1"/>
                </a:solidFill>
                <a:latin typeface="Dosis"/>
                <a:ea typeface="Dosis"/>
                <a:cs typeface="Dosis"/>
                <a:sym typeface="Dosis"/>
              </a:rPr>
              <a:t> </a:t>
            </a:r>
            <a:r>
              <a:rPr lang="en-US" dirty="0" err="1">
                <a:solidFill>
                  <a:schemeClr val="dk1"/>
                </a:solidFill>
                <a:latin typeface="Dosis"/>
                <a:ea typeface="Dosis"/>
                <a:cs typeface="Dosis"/>
                <a:sym typeface="Dosis"/>
              </a:rPr>
              <a:t>pelanggan</a:t>
            </a:r>
            <a:r>
              <a:rPr lang="en-US" dirty="0">
                <a:solidFill>
                  <a:schemeClr val="dk1"/>
                </a:solidFill>
                <a:latin typeface="Dosis"/>
                <a:ea typeface="Dosis"/>
                <a:cs typeface="Dosis"/>
                <a:sym typeface="Dosis"/>
              </a:rPr>
              <a:t> </a:t>
            </a:r>
            <a:r>
              <a:rPr lang="en-US" dirty="0" err="1">
                <a:solidFill>
                  <a:schemeClr val="dk1"/>
                </a:solidFill>
                <a:latin typeface="Dosis"/>
                <a:ea typeface="Dosis"/>
                <a:cs typeface="Dosis"/>
                <a:sym typeface="Dosis"/>
              </a:rPr>
              <a:t>kita</a:t>
            </a:r>
            <a:r>
              <a:rPr lang="en-US" dirty="0">
                <a:solidFill>
                  <a:schemeClr val="dk1"/>
                </a:solidFill>
                <a:latin typeface="Dosis"/>
                <a:ea typeface="Dosis"/>
                <a:cs typeface="Dosis"/>
                <a:sym typeface="Dosis"/>
              </a:rPr>
              <a:t> </a:t>
            </a:r>
            <a:r>
              <a:rPr lang="en-US" dirty="0" err="1">
                <a:solidFill>
                  <a:schemeClr val="dk1"/>
                </a:solidFill>
                <a:latin typeface="Dosis"/>
                <a:ea typeface="Dosis"/>
                <a:cs typeface="Dosis"/>
                <a:sym typeface="Dosis"/>
              </a:rPr>
              <a:t>dalam</a:t>
            </a:r>
            <a:r>
              <a:rPr lang="en-US" dirty="0">
                <a:solidFill>
                  <a:schemeClr val="dk1"/>
                </a:solidFill>
                <a:latin typeface="Dosis"/>
                <a:ea typeface="Dosis"/>
                <a:cs typeface="Dosis"/>
                <a:sym typeface="Dosis"/>
              </a:rPr>
              <a:t> </a:t>
            </a:r>
            <a:r>
              <a:rPr lang="en-US" dirty="0" err="1">
                <a:solidFill>
                  <a:schemeClr val="dk1"/>
                </a:solidFill>
                <a:latin typeface="Dosis"/>
                <a:ea typeface="Dosis"/>
                <a:cs typeface="Dosis"/>
                <a:sym typeface="Dosis"/>
              </a:rPr>
              <a:t>melakukan</a:t>
            </a:r>
            <a:r>
              <a:rPr lang="en-US" dirty="0">
                <a:solidFill>
                  <a:schemeClr val="dk1"/>
                </a:solidFill>
                <a:latin typeface="Dosis"/>
                <a:ea typeface="Dosis"/>
                <a:cs typeface="Dosis"/>
                <a:sym typeface="Dosis"/>
              </a:rPr>
              <a:t> </a:t>
            </a:r>
            <a:r>
              <a:rPr lang="en-US" dirty="0" err="1">
                <a:solidFill>
                  <a:schemeClr val="dk1"/>
                </a:solidFill>
                <a:latin typeface="Dosis"/>
                <a:ea typeface="Dosis"/>
                <a:cs typeface="Dosis"/>
                <a:sym typeface="Dosis"/>
              </a:rPr>
              <a:t>pemesanan</a:t>
            </a:r>
            <a:r>
              <a:rPr lang="en-US" dirty="0">
                <a:solidFill>
                  <a:schemeClr val="dk1"/>
                </a:solidFill>
                <a:latin typeface="Dosis"/>
                <a:ea typeface="Dosis"/>
                <a:cs typeface="Dosis"/>
                <a:sym typeface="Dosis"/>
              </a:rPr>
              <a:t> hotel, dan </a:t>
            </a:r>
            <a:r>
              <a:rPr lang="en-US" dirty="0" err="1">
                <a:solidFill>
                  <a:schemeClr val="dk1"/>
                </a:solidFill>
                <a:latin typeface="Dosis"/>
                <a:ea typeface="Dosis"/>
                <a:cs typeface="Dosis"/>
                <a:sym typeface="Dosis"/>
              </a:rPr>
              <a:t>hubungannya</a:t>
            </a:r>
            <a:r>
              <a:rPr lang="en-US" dirty="0">
                <a:solidFill>
                  <a:schemeClr val="dk1"/>
                </a:solidFill>
                <a:latin typeface="Dosis"/>
                <a:ea typeface="Dosis"/>
                <a:cs typeface="Dosis"/>
                <a:sym typeface="Dosis"/>
              </a:rPr>
              <a:t> </a:t>
            </a:r>
            <a:r>
              <a:rPr lang="en-US" dirty="0" err="1">
                <a:solidFill>
                  <a:schemeClr val="dk1"/>
                </a:solidFill>
                <a:latin typeface="Dosis"/>
                <a:ea typeface="Dosis"/>
                <a:cs typeface="Dosis"/>
                <a:sym typeface="Dosis"/>
              </a:rPr>
              <a:t>terhadap</a:t>
            </a:r>
            <a:r>
              <a:rPr lang="en-US" dirty="0">
                <a:solidFill>
                  <a:schemeClr val="dk1"/>
                </a:solidFill>
                <a:latin typeface="Dosis"/>
                <a:ea typeface="Dosis"/>
                <a:cs typeface="Dosis"/>
                <a:sym typeface="Dosis"/>
              </a:rPr>
              <a:t> </a:t>
            </a:r>
            <a:r>
              <a:rPr lang="en-US" dirty="0" err="1">
                <a:solidFill>
                  <a:schemeClr val="dk1"/>
                </a:solidFill>
                <a:latin typeface="Dosis"/>
                <a:ea typeface="Dosis"/>
                <a:cs typeface="Dosis"/>
                <a:sym typeface="Dosis"/>
              </a:rPr>
              <a:t>tingkat</a:t>
            </a:r>
            <a:r>
              <a:rPr lang="en-US" dirty="0">
                <a:solidFill>
                  <a:schemeClr val="dk1"/>
                </a:solidFill>
                <a:latin typeface="Dosis"/>
                <a:ea typeface="Dosis"/>
                <a:cs typeface="Dosis"/>
                <a:sym typeface="Dosis"/>
              </a:rPr>
              <a:t> </a:t>
            </a:r>
            <a:r>
              <a:rPr lang="en-US" dirty="0" err="1">
                <a:solidFill>
                  <a:schemeClr val="dk1"/>
                </a:solidFill>
                <a:latin typeface="Dosis"/>
                <a:ea typeface="Dosis"/>
                <a:cs typeface="Dosis"/>
                <a:sym typeface="Dosis"/>
              </a:rPr>
              <a:t>pembatalan</a:t>
            </a:r>
            <a:r>
              <a:rPr lang="en-US" dirty="0">
                <a:solidFill>
                  <a:schemeClr val="dk1"/>
                </a:solidFill>
                <a:latin typeface="Dosis"/>
                <a:ea typeface="Dosis"/>
                <a:cs typeface="Dosis"/>
                <a:sym typeface="Dosis"/>
              </a:rPr>
              <a:t> </a:t>
            </a:r>
            <a:r>
              <a:rPr lang="en-US" dirty="0" err="1">
                <a:solidFill>
                  <a:schemeClr val="dk1"/>
                </a:solidFill>
                <a:latin typeface="Dosis"/>
                <a:ea typeface="Dosis"/>
                <a:cs typeface="Dosis"/>
                <a:sym typeface="Dosis"/>
              </a:rPr>
              <a:t>pemesanan</a:t>
            </a:r>
            <a:r>
              <a:rPr lang="en-US" dirty="0">
                <a:solidFill>
                  <a:schemeClr val="dk1"/>
                </a:solidFill>
                <a:latin typeface="Dosis"/>
                <a:ea typeface="Dosis"/>
                <a:cs typeface="Dosis"/>
                <a:sym typeface="Dosis"/>
              </a:rPr>
              <a:t> hotel. Hasil </a:t>
            </a:r>
            <a:r>
              <a:rPr lang="en-US" dirty="0" err="1">
                <a:solidFill>
                  <a:schemeClr val="dk1"/>
                </a:solidFill>
                <a:latin typeface="Dosis"/>
                <a:ea typeface="Dosis"/>
                <a:cs typeface="Dosis"/>
                <a:sym typeface="Dosis"/>
              </a:rPr>
              <a:t>dari</a:t>
            </a:r>
            <a:r>
              <a:rPr lang="en-US" dirty="0">
                <a:solidFill>
                  <a:schemeClr val="dk1"/>
                </a:solidFill>
                <a:latin typeface="Dosis"/>
                <a:ea typeface="Dosis"/>
                <a:cs typeface="Dosis"/>
                <a:sym typeface="Dosis"/>
              </a:rPr>
              <a:t> insight yang </a:t>
            </a:r>
            <a:r>
              <a:rPr lang="en-US" dirty="0" err="1">
                <a:solidFill>
                  <a:schemeClr val="dk1"/>
                </a:solidFill>
                <a:latin typeface="Dosis"/>
                <a:ea typeface="Dosis"/>
                <a:cs typeface="Dosis"/>
                <a:sym typeface="Dosis"/>
              </a:rPr>
              <a:t>kita</a:t>
            </a:r>
            <a:r>
              <a:rPr lang="en-US" dirty="0">
                <a:solidFill>
                  <a:schemeClr val="dk1"/>
                </a:solidFill>
                <a:latin typeface="Dosis"/>
                <a:ea typeface="Dosis"/>
                <a:cs typeface="Dosis"/>
                <a:sym typeface="Dosis"/>
              </a:rPr>
              <a:t> </a:t>
            </a:r>
            <a:r>
              <a:rPr lang="en-US" dirty="0" err="1">
                <a:solidFill>
                  <a:schemeClr val="dk1"/>
                </a:solidFill>
                <a:latin typeface="Dosis"/>
                <a:ea typeface="Dosis"/>
                <a:cs typeface="Dosis"/>
                <a:sym typeface="Dosis"/>
              </a:rPr>
              <a:t>temukan</a:t>
            </a:r>
            <a:r>
              <a:rPr lang="en-US" dirty="0">
                <a:solidFill>
                  <a:schemeClr val="dk1"/>
                </a:solidFill>
                <a:latin typeface="Dosis"/>
                <a:ea typeface="Dosis"/>
                <a:cs typeface="Dosis"/>
                <a:sym typeface="Dosis"/>
              </a:rPr>
              <a:t> </a:t>
            </a:r>
            <a:r>
              <a:rPr lang="en-US" dirty="0" err="1">
                <a:solidFill>
                  <a:schemeClr val="dk1"/>
                </a:solidFill>
                <a:latin typeface="Dosis"/>
                <a:ea typeface="Dosis"/>
                <a:cs typeface="Dosis"/>
                <a:sym typeface="Dosis"/>
              </a:rPr>
              <a:t>akan</a:t>
            </a:r>
            <a:r>
              <a:rPr lang="en-US" dirty="0">
                <a:solidFill>
                  <a:schemeClr val="dk1"/>
                </a:solidFill>
                <a:latin typeface="Dosis"/>
                <a:ea typeface="Dosis"/>
                <a:cs typeface="Dosis"/>
                <a:sym typeface="Dosis"/>
              </a:rPr>
              <a:t> </a:t>
            </a:r>
            <a:r>
              <a:rPr lang="en-US" dirty="0" err="1">
                <a:solidFill>
                  <a:schemeClr val="dk1"/>
                </a:solidFill>
                <a:latin typeface="Dosis"/>
                <a:ea typeface="Dosis"/>
                <a:cs typeface="Dosis"/>
                <a:sym typeface="Dosis"/>
              </a:rPr>
              <a:t>kita</a:t>
            </a:r>
            <a:r>
              <a:rPr lang="en-US" dirty="0">
                <a:solidFill>
                  <a:schemeClr val="dk1"/>
                </a:solidFill>
                <a:latin typeface="Dosis"/>
                <a:ea typeface="Dosis"/>
                <a:cs typeface="Dosis"/>
                <a:sym typeface="Dosis"/>
              </a:rPr>
              <a:t> </a:t>
            </a:r>
            <a:r>
              <a:rPr lang="en-US" dirty="0" err="1">
                <a:solidFill>
                  <a:schemeClr val="dk1"/>
                </a:solidFill>
                <a:latin typeface="Dosis"/>
                <a:ea typeface="Dosis"/>
                <a:cs typeface="Dosis"/>
                <a:sym typeface="Dosis"/>
              </a:rPr>
              <a:t>sajikan</a:t>
            </a:r>
            <a:r>
              <a:rPr lang="en-US" dirty="0">
                <a:solidFill>
                  <a:schemeClr val="dk1"/>
                </a:solidFill>
                <a:latin typeface="Dosis"/>
                <a:ea typeface="Dosis"/>
                <a:cs typeface="Dosis"/>
                <a:sym typeface="Dosis"/>
              </a:rPr>
              <a:t> </a:t>
            </a:r>
            <a:r>
              <a:rPr lang="en-US" dirty="0" err="1">
                <a:solidFill>
                  <a:schemeClr val="dk1"/>
                </a:solidFill>
                <a:latin typeface="Dosis"/>
                <a:ea typeface="Dosis"/>
                <a:cs typeface="Dosis"/>
                <a:sym typeface="Dosis"/>
              </a:rPr>
              <a:t>dalam</a:t>
            </a:r>
            <a:r>
              <a:rPr lang="en-US" dirty="0">
                <a:solidFill>
                  <a:schemeClr val="dk1"/>
                </a:solidFill>
                <a:latin typeface="Dosis"/>
                <a:ea typeface="Dosis"/>
                <a:cs typeface="Dosis"/>
                <a:sym typeface="Dosis"/>
              </a:rPr>
              <a:t> </a:t>
            </a:r>
            <a:r>
              <a:rPr lang="en-US" dirty="0" err="1">
                <a:solidFill>
                  <a:schemeClr val="dk1"/>
                </a:solidFill>
                <a:latin typeface="Dosis"/>
                <a:ea typeface="Dosis"/>
                <a:cs typeface="Dosis"/>
                <a:sym typeface="Dosis"/>
              </a:rPr>
              <a:t>bentuk</a:t>
            </a:r>
            <a:r>
              <a:rPr lang="en-US" dirty="0">
                <a:solidFill>
                  <a:schemeClr val="dk1"/>
                </a:solidFill>
                <a:latin typeface="Dosis"/>
                <a:ea typeface="Dosis"/>
                <a:cs typeface="Dosis"/>
                <a:sym typeface="Dosis"/>
              </a:rPr>
              <a:t> data </a:t>
            </a:r>
            <a:r>
              <a:rPr lang="en-US" dirty="0" err="1">
                <a:solidFill>
                  <a:schemeClr val="dk1"/>
                </a:solidFill>
                <a:latin typeface="Dosis"/>
                <a:ea typeface="Dosis"/>
                <a:cs typeface="Dosis"/>
                <a:sym typeface="Dosis"/>
              </a:rPr>
              <a:t>visualisasi</a:t>
            </a:r>
            <a:r>
              <a:rPr lang="en-US" dirty="0">
                <a:solidFill>
                  <a:schemeClr val="dk1"/>
                </a:solidFill>
                <a:latin typeface="Dosis"/>
                <a:ea typeface="Dosis"/>
                <a:cs typeface="Dosis"/>
                <a:sym typeface="Dosis"/>
              </a:rPr>
              <a:t> agar </a:t>
            </a:r>
            <a:r>
              <a:rPr lang="en-US" dirty="0" err="1">
                <a:solidFill>
                  <a:schemeClr val="dk1"/>
                </a:solidFill>
                <a:latin typeface="Dosis"/>
                <a:ea typeface="Dosis"/>
                <a:cs typeface="Dosis"/>
                <a:sym typeface="Dosis"/>
              </a:rPr>
              <a:t>lebih</a:t>
            </a:r>
            <a:r>
              <a:rPr lang="en-US" dirty="0">
                <a:solidFill>
                  <a:schemeClr val="dk1"/>
                </a:solidFill>
                <a:latin typeface="Dosis"/>
                <a:ea typeface="Dosis"/>
                <a:cs typeface="Dosis"/>
                <a:sym typeface="Dosis"/>
              </a:rPr>
              <a:t> </a:t>
            </a:r>
            <a:r>
              <a:rPr lang="en-US" dirty="0" err="1">
                <a:solidFill>
                  <a:schemeClr val="dk1"/>
                </a:solidFill>
                <a:latin typeface="Dosis"/>
                <a:ea typeface="Dosis"/>
                <a:cs typeface="Dosis"/>
                <a:sym typeface="Dosis"/>
              </a:rPr>
              <a:t>mudah</a:t>
            </a:r>
            <a:r>
              <a:rPr lang="en-US" dirty="0">
                <a:solidFill>
                  <a:schemeClr val="dk1"/>
                </a:solidFill>
                <a:latin typeface="Dosis"/>
                <a:ea typeface="Dosis"/>
                <a:cs typeface="Dosis"/>
                <a:sym typeface="Dosis"/>
              </a:rPr>
              <a:t> </a:t>
            </a:r>
            <a:r>
              <a:rPr lang="en-US" dirty="0" err="1">
                <a:solidFill>
                  <a:schemeClr val="dk1"/>
                </a:solidFill>
                <a:latin typeface="Dosis"/>
                <a:ea typeface="Dosis"/>
                <a:cs typeface="Dosis"/>
                <a:sym typeface="Dosis"/>
              </a:rPr>
              <a:t>dipahami</a:t>
            </a:r>
            <a:r>
              <a:rPr lang="en-US" dirty="0">
                <a:solidFill>
                  <a:schemeClr val="dk1"/>
                </a:solidFill>
                <a:latin typeface="Dosis"/>
                <a:ea typeface="Dosis"/>
                <a:cs typeface="Dosis"/>
                <a:sym typeface="Dosis"/>
              </a:rPr>
              <a:t> dan </a:t>
            </a:r>
            <a:r>
              <a:rPr lang="en-US" dirty="0" err="1">
                <a:solidFill>
                  <a:schemeClr val="dk1"/>
                </a:solidFill>
                <a:latin typeface="Dosis"/>
                <a:ea typeface="Dosis"/>
                <a:cs typeface="Dosis"/>
                <a:sym typeface="Dosis"/>
              </a:rPr>
              <a:t>bersifat</a:t>
            </a:r>
            <a:r>
              <a:rPr lang="en-US" dirty="0">
                <a:solidFill>
                  <a:schemeClr val="dk1"/>
                </a:solidFill>
                <a:latin typeface="Dosis"/>
                <a:ea typeface="Dosis"/>
                <a:cs typeface="Dosis"/>
                <a:sym typeface="Dosis"/>
              </a:rPr>
              <a:t> </a:t>
            </a:r>
            <a:r>
              <a:rPr lang="en-US" dirty="0" err="1">
                <a:solidFill>
                  <a:schemeClr val="dk1"/>
                </a:solidFill>
                <a:latin typeface="Dosis"/>
                <a:ea typeface="Dosis"/>
                <a:cs typeface="Dosis"/>
                <a:sym typeface="Dosis"/>
              </a:rPr>
              <a:t>lebih</a:t>
            </a:r>
            <a:r>
              <a:rPr lang="en-US" dirty="0">
                <a:solidFill>
                  <a:schemeClr val="dk1"/>
                </a:solidFill>
                <a:latin typeface="Dosis"/>
                <a:ea typeface="Dosis"/>
                <a:cs typeface="Dosis"/>
                <a:sym typeface="Dosis"/>
              </a:rPr>
              <a:t> </a:t>
            </a:r>
            <a:r>
              <a:rPr lang="en-US" dirty="0" err="1">
                <a:solidFill>
                  <a:schemeClr val="dk1"/>
                </a:solidFill>
                <a:latin typeface="Dosis"/>
                <a:ea typeface="Dosis"/>
                <a:cs typeface="Dosis"/>
                <a:sym typeface="Dosis"/>
              </a:rPr>
              <a:t>persuasif</a:t>
            </a:r>
            <a:r>
              <a:rPr lang="en-US" dirty="0">
                <a:solidFill>
                  <a:schemeClr val="dk1"/>
                </a:solidFill>
                <a:latin typeface="Dosis"/>
                <a:ea typeface="Dosis"/>
                <a:cs typeface="Dosis"/>
                <a:sym typeface="Dosis"/>
              </a:rPr>
              <a:t>. ”</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7"/>
          <p:cNvSpPr txBox="1">
            <a:spLocks noGrp="1"/>
          </p:cNvSpPr>
          <p:nvPr>
            <p:ph type="title"/>
          </p:nvPr>
        </p:nvSpPr>
        <p:spPr>
          <a:xfrm>
            <a:off x="0" y="-12175"/>
            <a:ext cx="78660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b="1"/>
              <a:t>Data Preprocessing</a:t>
            </a:r>
            <a:endParaRPr b="1"/>
          </a:p>
        </p:txBody>
      </p:sp>
      <p:sp>
        <p:nvSpPr>
          <p:cNvPr id="114" name="Google Shape;114;p27"/>
          <p:cNvSpPr txBox="1">
            <a:spLocks noGrp="1"/>
          </p:cNvSpPr>
          <p:nvPr>
            <p:ph type="body" idx="1"/>
          </p:nvPr>
        </p:nvSpPr>
        <p:spPr>
          <a:xfrm>
            <a:off x="311700" y="823775"/>
            <a:ext cx="8520600" cy="4098600"/>
          </a:xfrm>
          <a:prstGeom prst="rect">
            <a:avLst/>
          </a:prstGeom>
        </p:spPr>
        <p:txBody>
          <a:bodyPr spcFirstLastPara="1" wrap="square" lIns="91425" tIns="91425" rIns="91425" bIns="91425" anchor="t" anchorCtr="0">
            <a:normAutofit/>
          </a:bodyPr>
          <a:lstStyle/>
          <a:p>
            <a:pPr marL="457200" lvl="0" indent="-323850" algn="l" rtl="0">
              <a:spcBef>
                <a:spcPts val="0"/>
              </a:spcBef>
              <a:spcAft>
                <a:spcPts val="0"/>
              </a:spcAft>
              <a:buClr>
                <a:schemeClr val="dk1"/>
              </a:buClr>
              <a:buSzPts val="1500"/>
              <a:buChar char="●"/>
            </a:pPr>
            <a:r>
              <a:rPr lang="en-US" sz="1500" dirty="0" err="1">
                <a:solidFill>
                  <a:schemeClr val="dk1"/>
                </a:solidFill>
              </a:rPr>
              <a:t>Terdapat</a:t>
            </a:r>
            <a:r>
              <a:rPr lang="en-US" sz="1500" dirty="0">
                <a:solidFill>
                  <a:schemeClr val="dk1"/>
                </a:solidFill>
              </a:rPr>
              <a:t> </a:t>
            </a:r>
            <a:r>
              <a:rPr lang="en-US" sz="1500" dirty="0" err="1">
                <a:solidFill>
                  <a:schemeClr val="dk1"/>
                </a:solidFill>
              </a:rPr>
              <a:t>beberapa</a:t>
            </a:r>
            <a:r>
              <a:rPr lang="en-US" sz="1500" dirty="0">
                <a:solidFill>
                  <a:schemeClr val="dk1"/>
                </a:solidFill>
              </a:rPr>
              <a:t> missing value</a:t>
            </a:r>
            <a:br>
              <a:rPr lang="en-US" sz="1500" dirty="0">
                <a:solidFill>
                  <a:schemeClr val="dk1"/>
                </a:solidFill>
              </a:rPr>
            </a:br>
            <a:endParaRPr lang="en-US" sz="1500" dirty="0">
              <a:solidFill>
                <a:schemeClr val="dk1"/>
              </a:solidFill>
            </a:endParaRPr>
          </a:p>
        </p:txBody>
      </p:sp>
      <p:sp>
        <p:nvSpPr>
          <p:cNvPr id="115" name="Google Shape;115;p27"/>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dirty="0">
                <a:solidFill>
                  <a:srgbClr val="000000"/>
                </a:solidFill>
              </a:rPr>
              <a:t>Untuk selengkapnya, dapat melihat jupyter notebook </a:t>
            </a:r>
            <a:r>
              <a:rPr lang="en" sz="1100" dirty="0">
                <a:hlinkClick r:id="rId3"/>
              </a:rPr>
              <a:t>disini</a:t>
            </a:r>
            <a:endParaRPr sz="1100" dirty="0">
              <a:solidFill>
                <a:srgbClr val="000000"/>
              </a:solidFill>
            </a:endParaRPr>
          </a:p>
        </p:txBody>
      </p:sp>
      <p:pic>
        <p:nvPicPr>
          <p:cNvPr id="3" name="Picture 2">
            <a:extLst>
              <a:ext uri="{FF2B5EF4-FFF2-40B4-BE49-F238E27FC236}">
                <a16:creationId xmlns:a16="http://schemas.microsoft.com/office/drawing/2014/main" id="{8F675383-C63C-E04F-BB9F-CDA202C240A3}"/>
              </a:ext>
            </a:extLst>
          </p:cNvPr>
          <p:cNvPicPr>
            <a:picLocks noChangeAspect="1"/>
          </p:cNvPicPr>
          <p:nvPr/>
        </p:nvPicPr>
        <p:blipFill>
          <a:blip r:embed="rId4"/>
          <a:stretch>
            <a:fillRect/>
          </a:stretch>
        </p:blipFill>
        <p:spPr>
          <a:xfrm>
            <a:off x="874691" y="1259251"/>
            <a:ext cx="2425356" cy="3663124"/>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7"/>
          <p:cNvSpPr txBox="1">
            <a:spLocks noGrp="1"/>
          </p:cNvSpPr>
          <p:nvPr>
            <p:ph type="title"/>
          </p:nvPr>
        </p:nvSpPr>
        <p:spPr>
          <a:xfrm>
            <a:off x="0" y="-12175"/>
            <a:ext cx="78660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b="1"/>
              <a:t>Data Preprocessing</a:t>
            </a:r>
            <a:endParaRPr b="1"/>
          </a:p>
        </p:txBody>
      </p:sp>
      <p:sp>
        <p:nvSpPr>
          <p:cNvPr id="114" name="Google Shape;114;p27"/>
          <p:cNvSpPr txBox="1">
            <a:spLocks noGrp="1"/>
          </p:cNvSpPr>
          <p:nvPr>
            <p:ph type="body" idx="1"/>
          </p:nvPr>
        </p:nvSpPr>
        <p:spPr>
          <a:xfrm>
            <a:off x="311700" y="823775"/>
            <a:ext cx="8520600" cy="4098600"/>
          </a:xfrm>
          <a:prstGeom prst="rect">
            <a:avLst/>
          </a:prstGeom>
        </p:spPr>
        <p:txBody>
          <a:bodyPr spcFirstLastPara="1" wrap="square" lIns="91425" tIns="91425" rIns="91425" bIns="91425" anchor="t" anchorCtr="0">
            <a:normAutofit/>
          </a:bodyPr>
          <a:lstStyle/>
          <a:p>
            <a:pPr marL="133350" lvl="0" indent="0" algn="l" rtl="0">
              <a:spcBef>
                <a:spcPts val="0"/>
              </a:spcBef>
              <a:spcAft>
                <a:spcPts val="0"/>
              </a:spcAft>
              <a:buClr>
                <a:schemeClr val="dk1"/>
              </a:buClr>
              <a:buSzPts val="1500"/>
              <a:buNone/>
            </a:pPr>
            <a:r>
              <a:rPr lang="en" sz="1500" dirty="0">
                <a:solidFill>
                  <a:schemeClr val="dk1"/>
                </a:solidFill>
              </a:rPr>
              <a:t>Handling Missing Value</a:t>
            </a:r>
          </a:p>
          <a:p>
            <a:pPr marL="457200" lvl="0" indent="-323850" algn="l" rtl="0">
              <a:spcBef>
                <a:spcPts val="0"/>
              </a:spcBef>
              <a:spcAft>
                <a:spcPts val="0"/>
              </a:spcAft>
              <a:buClr>
                <a:schemeClr val="dk1"/>
              </a:buClr>
              <a:buSzPts val="1500"/>
              <a:buChar char="●"/>
            </a:pPr>
            <a:r>
              <a:rPr lang="en-US" sz="1500" dirty="0" err="1">
                <a:solidFill>
                  <a:schemeClr val="dk1"/>
                </a:solidFill>
              </a:rPr>
              <a:t>Mengganti</a:t>
            </a:r>
            <a:r>
              <a:rPr lang="en-US" sz="1500" dirty="0">
                <a:solidFill>
                  <a:schemeClr val="dk1"/>
                </a:solidFill>
              </a:rPr>
              <a:t> missing value pada </a:t>
            </a:r>
            <a:r>
              <a:rPr lang="en-US" sz="1500" dirty="0" err="1">
                <a:solidFill>
                  <a:schemeClr val="dk1"/>
                </a:solidFill>
              </a:rPr>
              <a:t>kolom</a:t>
            </a:r>
            <a:r>
              <a:rPr lang="en-US" sz="1500" dirty="0">
                <a:solidFill>
                  <a:schemeClr val="dk1"/>
                </a:solidFill>
              </a:rPr>
              <a:t> ‘children’ dan ‘city’ </a:t>
            </a:r>
            <a:r>
              <a:rPr lang="en-US" sz="1500" dirty="0" err="1">
                <a:solidFill>
                  <a:schemeClr val="dk1"/>
                </a:solidFill>
              </a:rPr>
              <a:t>dengan</a:t>
            </a:r>
            <a:r>
              <a:rPr lang="en-US" sz="1500" dirty="0">
                <a:solidFill>
                  <a:schemeClr val="dk1"/>
                </a:solidFill>
              </a:rPr>
              <a:t> value yang paling </a:t>
            </a:r>
            <a:r>
              <a:rPr lang="en-US" sz="1500" dirty="0" err="1">
                <a:solidFill>
                  <a:schemeClr val="dk1"/>
                </a:solidFill>
              </a:rPr>
              <a:t>banyak</a:t>
            </a:r>
            <a:r>
              <a:rPr lang="en-US" sz="1500" dirty="0">
                <a:solidFill>
                  <a:schemeClr val="dk1"/>
                </a:solidFill>
              </a:rPr>
              <a:t> pada </a:t>
            </a:r>
            <a:r>
              <a:rPr lang="en-US" sz="1500" dirty="0" err="1">
                <a:solidFill>
                  <a:schemeClr val="dk1"/>
                </a:solidFill>
              </a:rPr>
              <a:t>kolom</a:t>
            </a:r>
            <a:r>
              <a:rPr lang="en-US" sz="1500" dirty="0">
                <a:solidFill>
                  <a:schemeClr val="dk1"/>
                </a:solidFill>
              </a:rPr>
              <a:t> </a:t>
            </a:r>
            <a:r>
              <a:rPr lang="en-US" sz="1500" dirty="0" err="1">
                <a:solidFill>
                  <a:schemeClr val="dk1"/>
                </a:solidFill>
              </a:rPr>
              <a:t>tersebut</a:t>
            </a:r>
            <a:r>
              <a:rPr lang="en-US" sz="1500" dirty="0">
                <a:solidFill>
                  <a:schemeClr val="dk1"/>
                </a:solidFill>
              </a:rPr>
              <a:t>.</a:t>
            </a:r>
          </a:p>
          <a:p>
            <a:pPr marL="457200" lvl="0" indent="-323850" algn="l" rtl="0">
              <a:spcBef>
                <a:spcPts val="0"/>
              </a:spcBef>
              <a:spcAft>
                <a:spcPts val="0"/>
              </a:spcAft>
              <a:buClr>
                <a:schemeClr val="dk1"/>
              </a:buClr>
              <a:buSzPts val="1500"/>
              <a:buChar char="●"/>
            </a:pPr>
            <a:endParaRPr lang="en-US" sz="1500" dirty="0">
              <a:solidFill>
                <a:schemeClr val="dk1"/>
              </a:solidFill>
            </a:endParaRPr>
          </a:p>
          <a:p>
            <a:pPr marL="457200" lvl="0" indent="-323850" algn="l" rtl="0">
              <a:spcBef>
                <a:spcPts val="0"/>
              </a:spcBef>
              <a:spcAft>
                <a:spcPts val="0"/>
              </a:spcAft>
              <a:buClr>
                <a:schemeClr val="dk1"/>
              </a:buClr>
              <a:buSzPts val="1500"/>
              <a:buChar char="●"/>
            </a:pPr>
            <a:endParaRPr lang="en-US" sz="1500" dirty="0">
              <a:solidFill>
                <a:schemeClr val="dk1"/>
              </a:solidFill>
            </a:endParaRPr>
          </a:p>
          <a:p>
            <a:pPr marL="457200" lvl="0" indent="-323850" algn="l" rtl="0">
              <a:spcBef>
                <a:spcPts val="0"/>
              </a:spcBef>
              <a:spcAft>
                <a:spcPts val="0"/>
              </a:spcAft>
              <a:buClr>
                <a:schemeClr val="dk1"/>
              </a:buClr>
              <a:buSzPts val="1500"/>
              <a:buChar char="●"/>
            </a:pPr>
            <a:endParaRPr lang="en-US" sz="1500" dirty="0">
              <a:solidFill>
                <a:schemeClr val="dk1"/>
              </a:solidFill>
            </a:endParaRPr>
          </a:p>
          <a:p>
            <a:pPr marL="457200" lvl="0" indent="-323850" algn="l" rtl="0">
              <a:spcBef>
                <a:spcPts val="0"/>
              </a:spcBef>
              <a:spcAft>
                <a:spcPts val="0"/>
              </a:spcAft>
              <a:buClr>
                <a:schemeClr val="dk1"/>
              </a:buClr>
              <a:buSzPts val="1500"/>
              <a:buChar char="●"/>
            </a:pPr>
            <a:endParaRPr lang="en-US" sz="1500" dirty="0">
              <a:solidFill>
                <a:schemeClr val="dk1"/>
              </a:solidFill>
            </a:endParaRPr>
          </a:p>
          <a:p>
            <a:pPr marL="133350" lvl="0" indent="0" algn="l" rtl="0">
              <a:spcBef>
                <a:spcPts val="0"/>
              </a:spcBef>
              <a:spcAft>
                <a:spcPts val="0"/>
              </a:spcAft>
              <a:buClr>
                <a:schemeClr val="dk1"/>
              </a:buClr>
              <a:buSzPts val="1500"/>
              <a:buNone/>
            </a:pPr>
            <a:endParaRPr lang="en-US" sz="1500" dirty="0">
              <a:solidFill>
                <a:schemeClr val="dk1"/>
              </a:solidFill>
            </a:endParaRPr>
          </a:p>
          <a:p>
            <a:pPr marL="457200" lvl="0" indent="-323850" algn="l" rtl="0">
              <a:spcBef>
                <a:spcPts val="0"/>
              </a:spcBef>
              <a:spcAft>
                <a:spcPts val="0"/>
              </a:spcAft>
              <a:buClr>
                <a:schemeClr val="dk1"/>
              </a:buClr>
              <a:buSzPts val="1500"/>
              <a:buChar char="●"/>
            </a:pPr>
            <a:r>
              <a:rPr lang="en-US" sz="1500" dirty="0" err="1">
                <a:solidFill>
                  <a:schemeClr val="dk1"/>
                </a:solidFill>
              </a:rPr>
              <a:t>Dikarenakan</a:t>
            </a:r>
            <a:r>
              <a:rPr lang="en-US" sz="1500" dirty="0">
                <a:solidFill>
                  <a:schemeClr val="dk1"/>
                </a:solidFill>
              </a:rPr>
              <a:t> </a:t>
            </a:r>
            <a:r>
              <a:rPr lang="en-US" sz="1500" dirty="0" err="1">
                <a:solidFill>
                  <a:schemeClr val="dk1"/>
                </a:solidFill>
              </a:rPr>
              <a:t>jumlah</a:t>
            </a:r>
            <a:r>
              <a:rPr lang="en-US" sz="1500" dirty="0">
                <a:solidFill>
                  <a:schemeClr val="dk1"/>
                </a:solidFill>
              </a:rPr>
              <a:t> missing value yang sangat </a:t>
            </a:r>
            <a:r>
              <a:rPr lang="en-US" sz="1500" dirty="0" err="1">
                <a:solidFill>
                  <a:schemeClr val="dk1"/>
                </a:solidFill>
              </a:rPr>
              <a:t>banyak</a:t>
            </a:r>
            <a:r>
              <a:rPr lang="en-US" sz="1500" dirty="0">
                <a:solidFill>
                  <a:schemeClr val="dk1"/>
                </a:solidFill>
              </a:rPr>
              <a:t>, </a:t>
            </a:r>
            <a:r>
              <a:rPr lang="en-US" sz="1500" dirty="0" err="1">
                <a:solidFill>
                  <a:schemeClr val="dk1"/>
                </a:solidFill>
              </a:rPr>
              <a:t>maka</a:t>
            </a:r>
            <a:r>
              <a:rPr lang="en-US" sz="1500" dirty="0">
                <a:solidFill>
                  <a:schemeClr val="dk1"/>
                </a:solidFill>
              </a:rPr>
              <a:t> </a:t>
            </a:r>
            <a:r>
              <a:rPr lang="en-US" sz="1500" dirty="0" err="1">
                <a:solidFill>
                  <a:schemeClr val="dk1"/>
                </a:solidFill>
              </a:rPr>
              <a:t>kolom</a:t>
            </a:r>
            <a:r>
              <a:rPr lang="en-US" sz="1500" dirty="0">
                <a:solidFill>
                  <a:schemeClr val="dk1"/>
                </a:solidFill>
              </a:rPr>
              <a:t> ‘company’ dan ‘agent’ di Drop.</a:t>
            </a:r>
            <a:endParaRPr lang="en" sz="1500" dirty="0">
              <a:solidFill>
                <a:schemeClr val="dk1"/>
              </a:solidFill>
            </a:endParaRPr>
          </a:p>
        </p:txBody>
      </p:sp>
      <p:sp>
        <p:nvSpPr>
          <p:cNvPr id="115" name="Google Shape;115;p27"/>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US" sz="1100" dirty="0" err="1">
                <a:solidFill>
                  <a:srgbClr val="000000"/>
                </a:solidFill>
              </a:rPr>
              <a:t>Untuk</a:t>
            </a:r>
            <a:r>
              <a:rPr lang="en-US" sz="1100" dirty="0">
                <a:solidFill>
                  <a:srgbClr val="000000"/>
                </a:solidFill>
              </a:rPr>
              <a:t> </a:t>
            </a:r>
            <a:r>
              <a:rPr lang="en-US" sz="1100" dirty="0" err="1">
                <a:solidFill>
                  <a:srgbClr val="000000"/>
                </a:solidFill>
              </a:rPr>
              <a:t>selengkapnya</a:t>
            </a:r>
            <a:r>
              <a:rPr lang="en-US" sz="1100" dirty="0">
                <a:solidFill>
                  <a:srgbClr val="000000"/>
                </a:solidFill>
              </a:rPr>
              <a:t>, </a:t>
            </a:r>
            <a:r>
              <a:rPr lang="en-US" sz="1100" dirty="0" err="1">
                <a:solidFill>
                  <a:srgbClr val="000000"/>
                </a:solidFill>
              </a:rPr>
              <a:t>dapat</a:t>
            </a:r>
            <a:r>
              <a:rPr lang="en-US" sz="1100" dirty="0">
                <a:solidFill>
                  <a:srgbClr val="000000"/>
                </a:solidFill>
              </a:rPr>
              <a:t> </a:t>
            </a:r>
            <a:r>
              <a:rPr lang="en-US" sz="1100" dirty="0" err="1">
                <a:solidFill>
                  <a:srgbClr val="000000"/>
                </a:solidFill>
              </a:rPr>
              <a:t>melihat</a:t>
            </a:r>
            <a:r>
              <a:rPr lang="en-US" sz="1100" dirty="0">
                <a:solidFill>
                  <a:srgbClr val="000000"/>
                </a:solidFill>
              </a:rPr>
              <a:t> </a:t>
            </a:r>
            <a:r>
              <a:rPr lang="en-US" sz="1100" dirty="0" err="1">
                <a:solidFill>
                  <a:srgbClr val="000000"/>
                </a:solidFill>
              </a:rPr>
              <a:t>jupyter</a:t>
            </a:r>
            <a:r>
              <a:rPr lang="en-US" sz="1100" dirty="0">
                <a:solidFill>
                  <a:srgbClr val="000000"/>
                </a:solidFill>
              </a:rPr>
              <a:t> notebook </a:t>
            </a:r>
            <a:r>
              <a:rPr lang="en-US" sz="1100" dirty="0" err="1">
                <a:hlinkClick r:id="rId3"/>
              </a:rPr>
              <a:t>disini</a:t>
            </a:r>
            <a:endParaRPr lang="en-US" sz="1100" dirty="0">
              <a:solidFill>
                <a:srgbClr val="000000"/>
              </a:solidFill>
            </a:endParaRPr>
          </a:p>
        </p:txBody>
      </p:sp>
      <p:pic>
        <p:nvPicPr>
          <p:cNvPr id="4" name="Picture 3">
            <a:extLst>
              <a:ext uri="{FF2B5EF4-FFF2-40B4-BE49-F238E27FC236}">
                <a16:creationId xmlns:a16="http://schemas.microsoft.com/office/drawing/2014/main" id="{95BBA83B-E4C8-CEFF-54B3-96291E373E92}"/>
              </a:ext>
            </a:extLst>
          </p:cNvPr>
          <p:cNvPicPr>
            <a:picLocks noChangeAspect="1"/>
          </p:cNvPicPr>
          <p:nvPr/>
        </p:nvPicPr>
        <p:blipFill>
          <a:blip r:embed="rId4"/>
          <a:stretch>
            <a:fillRect/>
          </a:stretch>
        </p:blipFill>
        <p:spPr>
          <a:xfrm>
            <a:off x="860349" y="1730202"/>
            <a:ext cx="5174428" cy="602032"/>
          </a:xfrm>
          <a:prstGeom prst="rect">
            <a:avLst/>
          </a:prstGeom>
        </p:spPr>
      </p:pic>
      <p:pic>
        <p:nvPicPr>
          <p:cNvPr id="6" name="Picture 5">
            <a:extLst>
              <a:ext uri="{FF2B5EF4-FFF2-40B4-BE49-F238E27FC236}">
                <a16:creationId xmlns:a16="http://schemas.microsoft.com/office/drawing/2014/main" id="{DA137F1C-798F-A5F1-6DF2-F9843FC2FDA1}"/>
              </a:ext>
            </a:extLst>
          </p:cNvPr>
          <p:cNvPicPr>
            <a:picLocks noChangeAspect="1"/>
          </p:cNvPicPr>
          <p:nvPr/>
        </p:nvPicPr>
        <p:blipFill>
          <a:blip r:embed="rId5"/>
          <a:stretch>
            <a:fillRect/>
          </a:stretch>
        </p:blipFill>
        <p:spPr>
          <a:xfrm>
            <a:off x="860349" y="3642433"/>
            <a:ext cx="3505504" cy="510584"/>
          </a:xfrm>
          <a:prstGeom prst="rect">
            <a:avLst/>
          </a:prstGeom>
        </p:spPr>
      </p:pic>
      <p:pic>
        <p:nvPicPr>
          <p:cNvPr id="8" name="Picture 7">
            <a:extLst>
              <a:ext uri="{FF2B5EF4-FFF2-40B4-BE49-F238E27FC236}">
                <a16:creationId xmlns:a16="http://schemas.microsoft.com/office/drawing/2014/main" id="{60C1D075-328E-0919-42A2-D23A61CECF51}"/>
              </a:ext>
            </a:extLst>
          </p:cNvPr>
          <p:cNvPicPr>
            <a:picLocks noChangeAspect="1"/>
          </p:cNvPicPr>
          <p:nvPr/>
        </p:nvPicPr>
        <p:blipFill>
          <a:blip r:embed="rId6"/>
          <a:stretch>
            <a:fillRect/>
          </a:stretch>
        </p:blipFill>
        <p:spPr>
          <a:xfrm>
            <a:off x="860349" y="4167213"/>
            <a:ext cx="3322608" cy="571550"/>
          </a:xfrm>
          <a:prstGeom prst="rect">
            <a:avLst/>
          </a:prstGeom>
        </p:spPr>
      </p:pic>
      <p:pic>
        <p:nvPicPr>
          <p:cNvPr id="12" name="Picture 11">
            <a:extLst>
              <a:ext uri="{FF2B5EF4-FFF2-40B4-BE49-F238E27FC236}">
                <a16:creationId xmlns:a16="http://schemas.microsoft.com/office/drawing/2014/main" id="{C0D32F6A-FD5F-A027-93F5-8D303C683B07}"/>
              </a:ext>
            </a:extLst>
          </p:cNvPr>
          <p:cNvPicPr>
            <a:picLocks noChangeAspect="1"/>
          </p:cNvPicPr>
          <p:nvPr/>
        </p:nvPicPr>
        <p:blipFill>
          <a:blip r:embed="rId7"/>
          <a:stretch>
            <a:fillRect/>
          </a:stretch>
        </p:blipFill>
        <p:spPr>
          <a:xfrm>
            <a:off x="860349" y="2354870"/>
            <a:ext cx="5067739" cy="518205"/>
          </a:xfrm>
          <a:prstGeom prst="rect">
            <a:avLst/>
          </a:prstGeom>
        </p:spPr>
      </p:pic>
    </p:spTree>
    <p:extLst>
      <p:ext uri="{BB962C8B-B14F-4D97-AF65-F5344CB8AC3E}">
        <p14:creationId xmlns:p14="http://schemas.microsoft.com/office/powerpoint/2010/main" val="24095842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7"/>
          <p:cNvSpPr txBox="1">
            <a:spLocks noGrp="1"/>
          </p:cNvSpPr>
          <p:nvPr>
            <p:ph type="title"/>
          </p:nvPr>
        </p:nvSpPr>
        <p:spPr>
          <a:xfrm>
            <a:off x="0" y="-12175"/>
            <a:ext cx="78660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b="1"/>
              <a:t>Data Preprocessing</a:t>
            </a:r>
            <a:endParaRPr b="1"/>
          </a:p>
        </p:txBody>
      </p:sp>
      <p:sp>
        <p:nvSpPr>
          <p:cNvPr id="114" name="Google Shape;114;p27"/>
          <p:cNvSpPr txBox="1">
            <a:spLocks noGrp="1"/>
          </p:cNvSpPr>
          <p:nvPr>
            <p:ph type="body" idx="1"/>
          </p:nvPr>
        </p:nvSpPr>
        <p:spPr>
          <a:xfrm>
            <a:off x="311700" y="823775"/>
            <a:ext cx="8520600" cy="4098600"/>
          </a:xfrm>
          <a:prstGeom prst="rect">
            <a:avLst/>
          </a:prstGeom>
        </p:spPr>
        <p:txBody>
          <a:bodyPr spcFirstLastPara="1" wrap="square" lIns="91425" tIns="91425" rIns="91425" bIns="91425" anchor="t" anchorCtr="0">
            <a:normAutofit/>
          </a:bodyPr>
          <a:lstStyle/>
          <a:p>
            <a:pPr marL="457200" lvl="0" indent="-323850" algn="l" rtl="0">
              <a:spcBef>
                <a:spcPts val="0"/>
              </a:spcBef>
              <a:spcAft>
                <a:spcPts val="0"/>
              </a:spcAft>
              <a:buClr>
                <a:schemeClr val="dk1"/>
              </a:buClr>
              <a:buSzPts val="1500"/>
              <a:buChar char="●"/>
            </a:pPr>
            <a:r>
              <a:rPr lang="en-US" sz="1500" dirty="0" err="1">
                <a:solidFill>
                  <a:schemeClr val="dk1"/>
                </a:solidFill>
              </a:rPr>
              <a:t>Mengganti</a:t>
            </a:r>
            <a:r>
              <a:rPr lang="en-US" sz="1500" dirty="0">
                <a:solidFill>
                  <a:schemeClr val="dk1"/>
                </a:solidFill>
              </a:rPr>
              <a:t> value yang </a:t>
            </a:r>
            <a:r>
              <a:rPr lang="en-US" sz="1500" dirty="0" err="1">
                <a:solidFill>
                  <a:schemeClr val="dk1"/>
                </a:solidFill>
              </a:rPr>
              <a:t>tidak</a:t>
            </a:r>
            <a:r>
              <a:rPr lang="en-US" sz="1500" dirty="0">
                <a:solidFill>
                  <a:schemeClr val="dk1"/>
                </a:solidFill>
              </a:rPr>
              <a:t> </a:t>
            </a:r>
            <a:r>
              <a:rPr lang="en-US" sz="1500" dirty="0" err="1">
                <a:solidFill>
                  <a:schemeClr val="dk1"/>
                </a:solidFill>
              </a:rPr>
              <a:t>sesuai</a:t>
            </a:r>
            <a:r>
              <a:rPr lang="en-US" sz="1500" dirty="0">
                <a:solidFill>
                  <a:schemeClr val="dk1"/>
                </a:solidFill>
              </a:rPr>
              <a:t> pada </a:t>
            </a:r>
            <a:r>
              <a:rPr lang="en-US" sz="1500" dirty="0" err="1">
                <a:solidFill>
                  <a:schemeClr val="dk1"/>
                </a:solidFill>
              </a:rPr>
              <a:t>kolom</a:t>
            </a:r>
            <a:r>
              <a:rPr lang="en-US" sz="1500" dirty="0">
                <a:solidFill>
                  <a:schemeClr val="dk1"/>
                </a:solidFill>
              </a:rPr>
              <a:t> ‘meal’.</a:t>
            </a:r>
          </a:p>
          <a:p>
            <a:pPr marL="457200" lvl="0" indent="-323850" algn="l" rtl="0">
              <a:spcBef>
                <a:spcPts val="0"/>
              </a:spcBef>
              <a:spcAft>
                <a:spcPts val="0"/>
              </a:spcAft>
              <a:buClr>
                <a:schemeClr val="dk1"/>
              </a:buClr>
              <a:buSzPts val="1500"/>
              <a:buChar char="●"/>
            </a:pPr>
            <a:endParaRPr lang="en-US" sz="1500" dirty="0">
              <a:solidFill>
                <a:schemeClr val="dk1"/>
              </a:solidFill>
            </a:endParaRPr>
          </a:p>
        </p:txBody>
      </p:sp>
      <p:sp>
        <p:nvSpPr>
          <p:cNvPr id="115" name="Google Shape;115;p27"/>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US" sz="1100" dirty="0" err="1">
                <a:solidFill>
                  <a:srgbClr val="000000"/>
                </a:solidFill>
              </a:rPr>
              <a:t>Untuk</a:t>
            </a:r>
            <a:r>
              <a:rPr lang="en-US" sz="1100" dirty="0">
                <a:solidFill>
                  <a:srgbClr val="000000"/>
                </a:solidFill>
              </a:rPr>
              <a:t> </a:t>
            </a:r>
            <a:r>
              <a:rPr lang="en-US" sz="1100" dirty="0" err="1">
                <a:solidFill>
                  <a:srgbClr val="000000"/>
                </a:solidFill>
              </a:rPr>
              <a:t>selengkapnya</a:t>
            </a:r>
            <a:r>
              <a:rPr lang="en-US" sz="1100" dirty="0">
                <a:solidFill>
                  <a:srgbClr val="000000"/>
                </a:solidFill>
              </a:rPr>
              <a:t>, </a:t>
            </a:r>
            <a:r>
              <a:rPr lang="en-US" sz="1100" dirty="0" err="1">
                <a:solidFill>
                  <a:srgbClr val="000000"/>
                </a:solidFill>
              </a:rPr>
              <a:t>dapat</a:t>
            </a:r>
            <a:r>
              <a:rPr lang="en-US" sz="1100" dirty="0">
                <a:solidFill>
                  <a:srgbClr val="000000"/>
                </a:solidFill>
              </a:rPr>
              <a:t> </a:t>
            </a:r>
            <a:r>
              <a:rPr lang="en-US" sz="1100" dirty="0" err="1">
                <a:solidFill>
                  <a:srgbClr val="000000"/>
                </a:solidFill>
              </a:rPr>
              <a:t>melihat</a:t>
            </a:r>
            <a:r>
              <a:rPr lang="en-US" sz="1100" dirty="0">
                <a:solidFill>
                  <a:srgbClr val="000000"/>
                </a:solidFill>
              </a:rPr>
              <a:t> </a:t>
            </a:r>
            <a:r>
              <a:rPr lang="en-US" sz="1100" dirty="0" err="1">
                <a:solidFill>
                  <a:srgbClr val="000000"/>
                </a:solidFill>
              </a:rPr>
              <a:t>jupyter</a:t>
            </a:r>
            <a:r>
              <a:rPr lang="en-US" sz="1100" dirty="0">
                <a:solidFill>
                  <a:srgbClr val="000000"/>
                </a:solidFill>
              </a:rPr>
              <a:t> notebook </a:t>
            </a:r>
            <a:r>
              <a:rPr lang="en-US" sz="1100" dirty="0" err="1">
                <a:hlinkClick r:id="rId3"/>
              </a:rPr>
              <a:t>disini</a:t>
            </a:r>
            <a:endParaRPr lang="en-US" sz="1100" dirty="0">
              <a:solidFill>
                <a:srgbClr val="000000"/>
              </a:solidFill>
            </a:endParaRPr>
          </a:p>
        </p:txBody>
      </p:sp>
      <p:pic>
        <p:nvPicPr>
          <p:cNvPr id="10" name="Picture 9">
            <a:extLst>
              <a:ext uri="{FF2B5EF4-FFF2-40B4-BE49-F238E27FC236}">
                <a16:creationId xmlns:a16="http://schemas.microsoft.com/office/drawing/2014/main" id="{CB18A8D7-C208-A738-0D7C-A2215D11F6BD}"/>
              </a:ext>
            </a:extLst>
          </p:cNvPr>
          <p:cNvPicPr>
            <a:picLocks noChangeAspect="1"/>
          </p:cNvPicPr>
          <p:nvPr/>
        </p:nvPicPr>
        <p:blipFill>
          <a:blip r:embed="rId4"/>
          <a:stretch>
            <a:fillRect/>
          </a:stretch>
        </p:blipFill>
        <p:spPr>
          <a:xfrm>
            <a:off x="841992" y="1198414"/>
            <a:ext cx="5400546" cy="3640495"/>
          </a:xfrm>
          <a:prstGeom prst="rect">
            <a:avLst/>
          </a:prstGeom>
        </p:spPr>
      </p:pic>
    </p:spTree>
    <p:extLst>
      <p:ext uri="{BB962C8B-B14F-4D97-AF65-F5344CB8AC3E}">
        <p14:creationId xmlns:p14="http://schemas.microsoft.com/office/powerpoint/2010/main" val="311958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0" y="37175"/>
            <a:ext cx="8180700" cy="52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1798" b="1" dirty="0">
                <a:latin typeface="Roboto"/>
                <a:ea typeface="Roboto"/>
                <a:cs typeface="Roboto"/>
                <a:sym typeface="Roboto"/>
              </a:rPr>
              <a:t>Monthly Hotel Booking Analysis Based on Hotel Type</a:t>
            </a:r>
            <a:endParaRPr sz="1798" dirty="0">
              <a:solidFill>
                <a:schemeClr val="lt1"/>
              </a:solidFill>
              <a:latin typeface="Roboto"/>
              <a:ea typeface="Roboto"/>
              <a:cs typeface="Roboto"/>
              <a:sym typeface="Roboto"/>
            </a:endParaRPr>
          </a:p>
        </p:txBody>
      </p:sp>
      <p:sp>
        <p:nvSpPr>
          <p:cNvPr id="55" name="Google Shape;55;p13"/>
          <p:cNvSpPr txBox="1">
            <a:spLocks noGrp="1"/>
          </p:cNvSpPr>
          <p:nvPr>
            <p:ph type="body" idx="1"/>
          </p:nvPr>
        </p:nvSpPr>
        <p:spPr>
          <a:xfrm>
            <a:off x="311700" y="823775"/>
            <a:ext cx="8520600" cy="4098600"/>
          </a:xfrm>
          <a:prstGeom prst="rect">
            <a:avLst/>
          </a:prstGeom>
        </p:spPr>
        <p:txBody>
          <a:bodyPr spcFirstLastPara="1" wrap="square" lIns="91425" tIns="91425" rIns="91425" bIns="91425" anchor="t" anchorCtr="0">
            <a:normAutofit lnSpcReduction="10000"/>
          </a:bodyPr>
          <a:lstStyle/>
          <a:p>
            <a:pPr marL="0" lvl="0" indent="0" algn="l" rtl="0">
              <a:spcBef>
                <a:spcPts val="0"/>
              </a:spcBef>
              <a:spcAft>
                <a:spcPts val="1200"/>
              </a:spcAft>
              <a:buNone/>
            </a:pPr>
            <a:endParaRPr lang="en" sz="1500" dirty="0">
              <a:solidFill>
                <a:schemeClr val="dk1"/>
              </a:solidFill>
            </a:endParaRPr>
          </a:p>
          <a:p>
            <a:pPr marL="0" lvl="0" indent="0" algn="l" rtl="0">
              <a:spcBef>
                <a:spcPts val="0"/>
              </a:spcBef>
              <a:spcAft>
                <a:spcPts val="1200"/>
              </a:spcAft>
              <a:buNone/>
            </a:pPr>
            <a:endParaRPr lang="en" sz="1500" dirty="0">
              <a:solidFill>
                <a:schemeClr val="dk1"/>
              </a:solidFill>
            </a:endParaRPr>
          </a:p>
          <a:p>
            <a:pPr marL="0" lvl="0" indent="0" algn="l" rtl="0">
              <a:spcBef>
                <a:spcPts val="0"/>
              </a:spcBef>
              <a:spcAft>
                <a:spcPts val="1200"/>
              </a:spcAft>
              <a:buNone/>
            </a:pPr>
            <a:endParaRPr lang="en" sz="1500" dirty="0">
              <a:solidFill>
                <a:schemeClr val="dk1"/>
              </a:solidFill>
            </a:endParaRPr>
          </a:p>
          <a:p>
            <a:pPr marL="0" lvl="0" indent="0" algn="l" rtl="0">
              <a:spcBef>
                <a:spcPts val="0"/>
              </a:spcBef>
              <a:spcAft>
                <a:spcPts val="1200"/>
              </a:spcAft>
              <a:buNone/>
            </a:pPr>
            <a:endParaRPr lang="en" sz="1500" dirty="0">
              <a:solidFill>
                <a:schemeClr val="dk1"/>
              </a:solidFill>
            </a:endParaRPr>
          </a:p>
          <a:p>
            <a:pPr marL="0" lvl="0" indent="0" algn="l" rtl="0">
              <a:spcBef>
                <a:spcPts val="0"/>
              </a:spcBef>
              <a:spcAft>
                <a:spcPts val="1200"/>
              </a:spcAft>
              <a:buNone/>
            </a:pPr>
            <a:endParaRPr lang="en" sz="1500" dirty="0">
              <a:solidFill>
                <a:schemeClr val="dk1"/>
              </a:solidFill>
            </a:endParaRPr>
          </a:p>
          <a:p>
            <a:pPr marL="0" lvl="0" indent="0" algn="l" rtl="0">
              <a:spcBef>
                <a:spcPts val="0"/>
              </a:spcBef>
              <a:spcAft>
                <a:spcPts val="1200"/>
              </a:spcAft>
              <a:buNone/>
            </a:pPr>
            <a:endParaRPr lang="en" sz="1500" dirty="0">
              <a:solidFill>
                <a:schemeClr val="dk1"/>
              </a:solidFill>
            </a:endParaRPr>
          </a:p>
          <a:p>
            <a:pPr marL="0" lvl="0" indent="0" algn="l" rtl="0">
              <a:spcBef>
                <a:spcPts val="0"/>
              </a:spcBef>
              <a:spcAft>
                <a:spcPts val="1200"/>
              </a:spcAft>
              <a:buNone/>
            </a:pPr>
            <a:endParaRPr lang="en" sz="1500" dirty="0">
              <a:solidFill>
                <a:schemeClr val="dk1"/>
              </a:solidFill>
            </a:endParaRPr>
          </a:p>
          <a:p>
            <a:pPr marL="0" lvl="0" indent="0" algn="l" rtl="0">
              <a:spcBef>
                <a:spcPts val="0"/>
              </a:spcBef>
              <a:spcAft>
                <a:spcPts val="1200"/>
              </a:spcAft>
              <a:buNone/>
            </a:pPr>
            <a:endParaRPr lang="en" sz="1500" dirty="0">
              <a:solidFill>
                <a:schemeClr val="dk1"/>
              </a:solidFill>
            </a:endParaRPr>
          </a:p>
          <a:p>
            <a:pPr marL="0" lvl="0" indent="0" algn="l" rtl="0">
              <a:spcBef>
                <a:spcPts val="0"/>
              </a:spcBef>
              <a:spcAft>
                <a:spcPts val="1200"/>
              </a:spcAft>
              <a:buNone/>
            </a:pPr>
            <a:r>
              <a:rPr lang="en" sz="1500" dirty="0">
                <a:solidFill>
                  <a:schemeClr val="dk1"/>
                </a:solidFill>
              </a:rPr>
              <a:t>Pada grafik dapat dilihat terjadi peningkatan yang signifikan pada bulan april sampai akhir tahun, hal ini disebabkan adanya libur idul fitri, libur sekolah dan libur akhir tahun.</a:t>
            </a:r>
            <a:endParaRPr sz="1500" dirty="0">
              <a:solidFill>
                <a:schemeClr val="dk1"/>
              </a:solidFill>
            </a:endParaRPr>
          </a:p>
        </p:txBody>
      </p:sp>
      <p:pic>
        <p:nvPicPr>
          <p:cNvPr id="3" name="Picture 2">
            <a:extLst>
              <a:ext uri="{FF2B5EF4-FFF2-40B4-BE49-F238E27FC236}">
                <a16:creationId xmlns:a16="http://schemas.microsoft.com/office/drawing/2014/main" id="{604CA913-D751-A614-12D3-B677BF258F95}"/>
              </a:ext>
            </a:extLst>
          </p:cNvPr>
          <p:cNvPicPr>
            <a:picLocks noChangeAspect="1"/>
          </p:cNvPicPr>
          <p:nvPr/>
        </p:nvPicPr>
        <p:blipFill>
          <a:blip r:embed="rId3"/>
          <a:stretch>
            <a:fillRect/>
          </a:stretch>
        </p:blipFill>
        <p:spPr>
          <a:xfrm>
            <a:off x="1651496" y="823775"/>
            <a:ext cx="4877708" cy="3114923"/>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0" y="-14775"/>
            <a:ext cx="8180700" cy="52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1798" b="1">
                <a:latin typeface="Roboto"/>
                <a:ea typeface="Roboto"/>
                <a:cs typeface="Roboto"/>
                <a:sym typeface="Roboto"/>
              </a:rPr>
              <a:t>Impact Analysis of Stay Duration on Hotel Bookings Cancellation Rates</a:t>
            </a:r>
            <a:endParaRPr sz="1798" b="1">
              <a:solidFill>
                <a:schemeClr val="lt1"/>
              </a:solidFill>
              <a:latin typeface="Roboto"/>
              <a:ea typeface="Roboto"/>
              <a:cs typeface="Roboto"/>
              <a:sym typeface="Roboto"/>
            </a:endParaRPr>
          </a:p>
        </p:txBody>
      </p:sp>
      <p:sp>
        <p:nvSpPr>
          <p:cNvPr id="55" name="Google Shape;55;p13"/>
          <p:cNvSpPr txBox="1">
            <a:spLocks noGrp="1"/>
          </p:cNvSpPr>
          <p:nvPr>
            <p:ph type="body" idx="1"/>
          </p:nvPr>
        </p:nvSpPr>
        <p:spPr>
          <a:xfrm>
            <a:off x="311700" y="823775"/>
            <a:ext cx="8520600" cy="4098600"/>
          </a:xfrm>
          <a:prstGeom prst="rect">
            <a:avLst/>
          </a:prstGeom>
        </p:spPr>
        <p:txBody>
          <a:bodyPr spcFirstLastPara="1" wrap="square" lIns="91425" tIns="91425" rIns="91425" bIns="91425" anchor="t" anchorCtr="0">
            <a:normAutofit fontScale="92500" lnSpcReduction="10000"/>
          </a:bodyPr>
          <a:lstStyle/>
          <a:p>
            <a:pPr marL="0" lvl="0" indent="0" algn="l" rtl="0">
              <a:spcBef>
                <a:spcPts val="0"/>
              </a:spcBef>
              <a:spcAft>
                <a:spcPts val="1200"/>
              </a:spcAft>
              <a:buNone/>
            </a:pPr>
            <a:endParaRPr lang="en" sz="1500" dirty="0">
              <a:solidFill>
                <a:schemeClr val="dk1"/>
              </a:solidFill>
            </a:endParaRPr>
          </a:p>
          <a:p>
            <a:pPr marL="0" lvl="0" indent="0" algn="l" rtl="0">
              <a:spcBef>
                <a:spcPts val="0"/>
              </a:spcBef>
              <a:spcAft>
                <a:spcPts val="1200"/>
              </a:spcAft>
              <a:buNone/>
            </a:pPr>
            <a:endParaRPr lang="en" sz="1500" dirty="0">
              <a:solidFill>
                <a:schemeClr val="dk1"/>
              </a:solidFill>
            </a:endParaRPr>
          </a:p>
          <a:p>
            <a:pPr marL="0" lvl="0" indent="0" algn="l" rtl="0">
              <a:spcBef>
                <a:spcPts val="0"/>
              </a:spcBef>
              <a:spcAft>
                <a:spcPts val="1200"/>
              </a:spcAft>
              <a:buNone/>
            </a:pPr>
            <a:endParaRPr lang="en" sz="1500" dirty="0">
              <a:solidFill>
                <a:schemeClr val="dk1"/>
              </a:solidFill>
            </a:endParaRPr>
          </a:p>
          <a:p>
            <a:pPr marL="0" lvl="0" indent="0" algn="l" rtl="0">
              <a:spcBef>
                <a:spcPts val="0"/>
              </a:spcBef>
              <a:spcAft>
                <a:spcPts val="1200"/>
              </a:spcAft>
              <a:buNone/>
            </a:pPr>
            <a:endParaRPr lang="en" sz="1500" dirty="0">
              <a:solidFill>
                <a:schemeClr val="dk1"/>
              </a:solidFill>
            </a:endParaRPr>
          </a:p>
          <a:p>
            <a:pPr marL="0" lvl="0" indent="0" algn="l" rtl="0">
              <a:spcBef>
                <a:spcPts val="0"/>
              </a:spcBef>
              <a:spcAft>
                <a:spcPts val="1200"/>
              </a:spcAft>
              <a:buNone/>
            </a:pPr>
            <a:endParaRPr lang="en" sz="1500" dirty="0">
              <a:solidFill>
                <a:schemeClr val="dk1"/>
              </a:solidFill>
            </a:endParaRPr>
          </a:p>
          <a:p>
            <a:pPr marL="0" lvl="0" indent="0" algn="l" rtl="0">
              <a:spcBef>
                <a:spcPts val="0"/>
              </a:spcBef>
              <a:spcAft>
                <a:spcPts val="1200"/>
              </a:spcAft>
              <a:buNone/>
            </a:pPr>
            <a:endParaRPr lang="en" sz="1500" dirty="0">
              <a:solidFill>
                <a:schemeClr val="dk1"/>
              </a:solidFill>
            </a:endParaRPr>
          </a:p>
          <a:p>
            <a:pPr marL="0" lvl="0" indent="0" algn="l" rtl="0">
              <a:spcBef>
                <a:spcPts val="0"/>
              </a:spcBef>
              <a:spcAft>
                <a:spcPts val="1200"/>
              </a:spcAft>
              <a:buNone/>
            </a:pPr>
            <a:r>
              <a:rPr lang="en" sz="1500" dirty="0">
                <a:solidFill>
                  <a:schemeClr val="dk1"/>
                </a:solidFill>
              </a:rPr>
              <a:t>Insight:</a:t>
            </a:r>
          </a:p>
          <a:p>
            <a:pPr marL="285750" indent="-285750">
              <a:spcAft>
                <a:spcPts val="1200"/>
              </a:spcAft>
            </a:pPr>
            <a:r>
              <a:rPr lang="en-US" sz="1500" dirty="0">
                <a:solidFill>
                  <a:schemeClr val="dk1"/>
                </a:solidFill>
              </a:rPr>
              <a:t>Pada City Hotel, medium stay </a:t>
            </a:r>
            <a:r>
              <a:rPr lang="en-US" sz="1500" dirty="0" err="1">
                <a:solidFill>
                  <a:schemeClr val="dk1"/>
                </a:solidFill>
              </a:rPr>
              <a:t>memiliki</a:t>
            </a:r>
            <a:r>
              <a:rPr lang="en-US" sz="1500" dirty="0">
                <a:solidFill>
                  <a:schemeClr val="dk1"/>
                </a:solidFill>
              </a:rPr>
              <a:t> </a:t>
            </a:r>
            <a:r>
              <a:rPr lang="en-US" sz="1500" dirty="0" err="1">
                <a:solidFill>
                  <a:schemeClr val="dk1"/>
                </a:solidFill>
              </a:rPr>
              <a:t>tingkat</a:t>
            </a:r>
            <a:r>
              <a:rPr lang="en-US" sz="1500" dirty="0">
                <a:solidFill>
                  <a:schemeClr val="dk1"/>
                </a:solidFill>
              </a:rPr>
              <a:t> </a:t>
            </a:r>
            <a:r>
              <a:rPr lang="en-US" sz="1500" dirty="0" err="1">
                <a:solidFill>
                  <a:schemeClr val="dk1"/>
                </a:solidFill>
              </a:rPr>
              <a:t>pembatalan</a:t>
            </a:r>
            <a:r>
              <a:rPr lang="en-US" sz="1500" dirty="0">
                <a:solidFill>
                  <a:schemeClr val="dk1"/>
                </a:solidFill>
              </a:rPr>
              <a:t> paling </a:t>
            </a:r>
            <a:r>
              <a:rPr lang="en-US" sz="1500" dirty="0" err="1">
                <a:solidFill>
                  <a:schemeClr val="dk1"/>
                </a:solidFill>
              </a:rPr>
              <a:t>tinggi</a:t>
            </a:r>
            <a:r>
              <a:rPr lang="en-US" sz="1500" dirty="0">
                <a:solidFill>
                  <a:schemeClr val="dk1"/>
                </a:solidFill>
              </a:rPr>
              <a:t>, </a:t>
            </a:r>
            <a:r>
              <a:rPr lang="en-US" sz="1500" dirty="0" err="1">
                <a:solidFill>
                  <a:schemeClr val="dk1"/>
                </a:solidFill>
              </a:rPr>
              <a:t>sedangkan</a:t>
            </a:r>
            <a:r>
              <a:rPr lang="en-US" sz="1500" dirty="0">
                <a:solidFill>
                  <a:schemeClr val="dk1"/>
                </a:solidFill>
              </a:rPr>
              <a:t> Long Stays </a:t>
            </a:r>
            <a:r>
              <a:rPr lang="en-US" sz="1500" dirty="0" err="1">
                <a:solidFill>
                  <a:schemeClr val="dk1"/>
                </a:solidFill>
              </a:rPr>
              <a:t>pembatalannya</a:t>
            </a:r>
            <a:r>
              <a:rPr lang="en-US" sz="1500" dirty="0">
                <a:solidFill>
                  <a:schemeClr val="dk1"/>
                </a:solidFill>
              </a:rPr>
              <a:t> paling </a:t>
            </a:r>
            <a:r>
              <a:rPr lang="en-US" sz="1500" dirty="0" err="1">
                <a:solidFill>
                  <a:schemeClr val="dk1"/>
                </a:solidFill>
              </a:rPr>
              <a:t>sedikit</a:t>
            </a:r>
            <a:endParaRPr lang="en-US" sz="1500" dirty="0">
              <a:solidFill>
                <a:schemeClr val="dk1"/>
              </a:solidFill>
            </a:endParaRPr>
          </a:p>
          <a:p>
            <a:pPr marL="285750" indent="-285750">
              <a:spcAft>
                <a:spcPts val="1200"/>
              </a:spcAft>
            </a:pPr>
            <a:r>
              <a:rPr lang="en-US" sz="1500" dirty="0" err="1">
                <a:solidFill>
                  <a:schemeClr val="dk1"/>
                </a:solidFill>
              </a:rPr>
              <a:t>Sedangkan</a:t>
            </a:r>
            <a:r>
              <a:rPr lang="en-US" sz="1500" dirty="0">
                <a:solidFill>
                  <a:schemeClr val="dk1"/>
                </a:solidFill>
              </a:rPr>
              <a:t> pada Resort Hotel, Extended Stays </a:t>
            </a:r>
            <a:r>
              <a:rPr lang="en-US" sz="1500" dirty="0" err="1">
                <a:solidFill>
                  <a:schemeClr val="dk1"/>
                </a:solidFill>
              </a:rPr>
              <a:t>memiliki</a:t>
            </a:r>
            <a:r>
              <a:rPr lang="en-US" sz="1500" dirty="0">
                <a:solidFill>
                  <a:schemeClr val="dk1"/>
                </a:solidFill>
              </a:rPr>
              <a:t> </a:t>
            </a:r>
            <a:r>
              <a:rPr lang="en-US" sz="1500" dirty="0" err="1">
                <a:solidFill>
                  <a:schemeClr val="dk1"/>
                </a:solidFill>
              </a:rPr>
              <a:t>tingkat</a:t>
            </a:r>
            <a:r>
              <a:rPr lang="en-US" sz="1500" dirty="0">
                <a:solidFill>
                  <a:schemeClr val="dk1"/>
                </a:solidFill>
              </a:rPr>
              <a:t> </a:t>
            </a:r>
            <a:r>
              <a:rPr lang="en-US" sz="1500" dirty="0" err="1">
                <a:solidFill>
                  <a:schemeClr val="dk1"/>
                </a:solidFill>
              </a:rPr>
              <a:t>pembatalan</a:t>
            </a:r>
            <a:r>
              <a:rPr lang="en-US" sz="1500" dirty="0">
                <a:solidFill>
                  <a:schemeClr val="dk1"/>
                </a:solidFill>
              </a:rPr>
              <a:t> paling </a:t>
            </a:r>
            <a:r>
              <a:rPr lang="en-US" sz="1500" dirty="0" err="1">
                <a:solidFill>
                  <a:schemeClr val="dk1"/>
                </a:solidFill>
              </a:rPr>
              <a:t>tinggi</a:t>
            </a:r>
            <a:r>
              <a:rPr lang="en-US" sz="1500" dirty="0">
                <a:solidFill>
                  <a:schemeClr val="dk1"/>
                </a:solidFill>
              </a:rPr>
              <a:t>, dan short stays </a:t>
            </a:r>
            <a:r>
              <a:rPr lang="en-US" sz="1500" dirty="0" err="1">
                <a:solidFill>
                  <a:schemeClr val="dk1"/>
                </a:solidFill>
              </a:rPr>
              <a:t>memiliki</a:t>
            </a:r>
            <a:r>
              <a:rPr lang="en-US" sz="1500" dirty="0">
                <a:solidFill>
                  <a:schemeClr val="dk1"/>
                </a:solidFill>
              </a:rPr>
              <a:t> </a:t>
            </a:r>
            <a:r>
              <a:rPr lang="en-US" sz="1500" dirty="0" err="1">
                <a:solidFill>
                  <a:schemeClr val="dk1"/>
                </a:solidFill>
              </a:rPr>
              <a:t>tingkat</a:t>
            </a:r>
            <a:r>
              <a:rPr lang="en-US" sz="1500" dirty="0">
                <a:solidFill>
                  <a:schemeClr val="dk1"/>
                </a:solidFill>
              </a:rPr>
              <a:t> </a:t>
            </a:r>
            <a:r>
              <a:rPr lang="en-US" sz="1500" dirty="0" err="1">
                <a:solidFill>
                  <a:schemeClr val="dk1"/>
                </a:solidFill>
              </a:rPr>
              <a:t>pembatalan</a:t>
            </a:r>
            <a:r>
              <a:rPr lang="en-US" sz="1500" dirty="0">
                <a:solidFill>
                  <a:schemeClr val="dk1"/>
                </a:solidFill>
              </a:rPr>
              <a:t> paling </a:t>
            </a:r>
            <a:r>
              <a:rPr lang="en-US" sz="1500" dirty="0" err="1">
                <a:solidFill>
                  <a:schemeClr val="dk1"/>
                </a:solidFill>
              </a:rPr>
              <a:t>sedikit</a:t>
            </a:r>
            <a:r>
              <a:rPr lang="en-US" sz="1500" dirty="0">
                <a:solidFill>
                  <a:schemeClr val="dk1"/>
                </a:solidFill>
              </a:rPr>
              <a:t>.</a:t>
            </a:r>
          </a:p>
        </p:txBody>
      </p:sp>
      <p:pic>
        <p:nvPicPr>
          <p:cNvPr id="5" name="Picture 4">
            <a:extLst>
              <a:ext uri="{FF2B5EF4-FFF2-40B4-BE49-F238E27FC236}">
                <a16:creationId xmlns:a16="http://schemas.microsoft.com/office/drawing/2014/main" id="{2CC3D011-8A4C-47DD-205C-56EA86CB8511}"/>
              </a:ext>
            </a:extLst>
          </p:cNvPr>
          <p:cNvPicPr>
            <a:picLocks noChangeAspect="1"/>
          </p:cNvPicPr>
          <p:nvPr/>
        </p:nvPicPr>
        <p:blipFill>
          <a:blip r:embed="rId3"/>
          <a:stretch>
            <a:fillRect/>
          </a:stretch>
        </p:blipFill>
        <p:spPr>
          <a:xfrm>
            <a:off x="2341392" y="606898"/>
            <a:ext cx="4461216" cy="2792794"/>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0" y="57300"/>
            <a:ext cx="8180700" cy="52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1798" b="1" dirty="0">
                <a:latin typeface="Roboto"/>
                <a:ea typeface="Roboto"/>
                <a:cs typeface="Roboto"/>
                <a:sym typeface="Roboto"/>
              </a:rPr>
              <a:t>Impact Analysis of Lead Time on Hotel Bookings Cancellation Rate</a:t>
            </a:r>
            <a:endParaRPr sz="1798" dirty="0">
              <a:solidFill>
                <a:schemeClr val="lt1"/>
              </a:solidFill>
              <a:latin typeface="Roboto"/>
              <a:ea typeface="Roboto"/>
              <a:cs typeface="Roboto"/>
              <a:sym typeface="Roboto"/>
            </a:endParaRPr>
          </a:p>
        </p:txBody>
      </p:sp>
      <p:sp>
        <p:nvSpPr>
          <p:cNvPr id="55" name="Google Shape;55;p13"/>
          <p:cNvSpPr txBox="1">
            <a:spLocks noGrp="1"/>
          </p:cNvSpPr>
          <p:nvPr>
            <p:ph type="body" idx="1"/>
          </p:nvPr>
        </p:nvSpPr>
        <p:spPr>
          <a:xfrm>
            <a:off x="311700" y="823775"/>
            <a:ext cx="8520600" cy="4098600"/>
          </a:xfrm>
          <a:prstGeom prst="rect">
            <a:avLst/>
          </a:prstGeom>
        </p:spPr>
        <p:txBody>
          <a:bodyPr spcFirstLastPara="1" wrap="square" lIns="91425" tIns="91425" rIns="91425" bIns="91425" anchor="t" anchorCtr="0">
            <a:normAutofit lnSpcReduction="10000"/>
          </a:bodyPr>
          <a:lstStyle/>
          <a:p>
            <a:pPr marL="0" lvl="0" indent="0" algn="l" rtl="0">
              <a:spcBef>
                <a:spcPts val="0"/>
              </a:spcBef>
              <a:spcAft>
                <a:spcPts val="1200"/>
              </a:spcAft>
              <a:buNone/>
            </a:pPr>
            <a:endParaRPr lang="en" sz="1500" dirty="0">
              <a:solidFill>
                <a:schemeClr val="dk1"/>
              </a:solidFill>
            </a:endParaRPr>
          </a:p>
          <a:p>
            <a:pPr marL="0" lvl="0" indent="0" algn="l" rtl="0">
              <a:spcBef>
                <a:spcPts val="0"/>
              </a:spcBef>
              <a:spcAft>
                <a:spcPts val="1200"/>
              </a:spcAft>
              <a:buNone/>
            </a:pPr>
            <a:endParaRPr lang="en" sz="1500" dirty="0">
              <a:solidFill>
                <a:schemeClr val="dk1"/>
              </a:solidFill>
            </a:endParaRPr>
          </a:p>
          <a:p>
            <a:pPr marL="0" lvl="0" indent="0" algn="l" rtl="0">
              <a:spcBef>
                <a:spcPts val="0"/>
              </a:spcBef>
              <a:spcAft>
                <a:spcPts val="1200"/>
              </a:spcAft>
              <a:buNone/>
            </a:pPr>
            <a:endParaRPr lang="en" sz="1500" dirty="0">
              <a:solidFill>
                <a:schemeClr val="dk1"/>
              </a:solidFill>
            </a:endParaRPr>
          </a:p>
          <a:p>
            <a:pPr marL="0" lvl="0" indent="0" algn="l" rtl="0">
              <a:spcBef>
                <a:spcPts val="0"/>
              </a:spcBef>
              <a:spcAft>
                <a:spcPts val="1200"/>
              </a:spcAft>
              <a:buNone/>
            </a:pPr>
            <a:endParaRPr lang="en" sz="1500" dirty="0">
              <a:solidFill>
                <a:schemeClr val="dk1"/>
              </a:solidFill>
            </a:endParaRPr>
          </a:p>
          <a:p>
            <a:pPr marL="0" lvl="0" indent="0" algn="l" rtl="0">
              <a:spcBef>
                <a:spcPts val="0"/>
              </a:spcBef>
              <a:spcAft>
                <a:spcPts val="1200"/>
              </a:spcAft>
              <a:buNone/>
            </a:pPr>
            <a:endParaRPr lang="en" sz="1500" dirty="0">
              <a:solidFill>
                <a:schemeClr val="dk1"/>
              </a:solidFill>
            </a:endParaRPr>
          </a:p>
          <a:p>
            <a:pPr marL="0" lvl="0" indent="0" algn="l" rtl="0">
              <a:spcBef>
                <a:spcPts val="0"/>
              </a:spcBef>
              <a:spcAft>
                <a:spcPts val="1200"/>
              </a:spcAft>
              <a:buNone/>
            </a:pPr>
            <a:r>
              <a:rPr lang="en" sz="1500" dirty="0">
                <a:solidFill>
                  <a:schemeClr val="dk1"/>
                </a:solidFill>
              </a:rPr>
              <a:t>Insight:</a:t>
            </a:r>
          </a:p>
          <a:p>
            <a:pPr marL="285750" indent="-285750">
              <a:spcAft>
                <a:spcPts val="1200"/>
              </a:spcAft>
            </a:pPr>
            <a:r>
              <a:rPr lang="en-US" sz="1500" dirty="0">
                <a:solidFill>
                  <a:schemeClr val="dk1"/>
                </a:solidFill>
              </a:rPr>
              <a:t>Pada City Hotel </a:t>
            </a:r>
            <a:r>
              <a:rPr lang="en-US" sz="1500" dirty="0" err="1">
                <a:solidFill>
                  <a:schemeClr val="dk1"/>
                </a:solidFill>
              </a:rPr>
              <a:t>kebanyakan</a:t>
            </a:r>
            <a:r>
              <a:rPr lang="en-US" sz="1500" dirty="0">
                <a:solidFill>
                  <a:schemeClr val="dk1"/>
                </a:solidFill>
              </a:rPr>
              <a:t> customer </a:t>
            </a:r>
            <a:r>
              <a:rPr lang="en-US" sz="1500" dirty="0" err="1">
                <a:solidFill>
                  <a:schemeClr val="dk1"/>
                </a:solidFill>
              </a:rPr>
              <a:t>membatalkan</a:t>
            </a:r>
            <a:r>
              <a:rPr lang="en-US" sz="1500" dirty="0">
                <a:solidFill>
                  <a:schemeClr val="dk1"/>
                </a:solidFill>
              </a:rPr>
              <a:t> booking yang </a:t>
            </a:r>
            <a:r>
              <a:rPr lang="en-US" sz="1500" dirty="0" err="1">
                <a:solidFill>
                  <a:schemeClr val="dk1"/>
                </a:solidFill>
              </a:rPr>
              <a:t>telah</a:t>
            </a:r>
            <a:r>
              <a:rPr lang="en-US" sz="1500" dirty="0">
                <a:solidFill>
                  <a:schemeClr val="dk1"/>
                </a:solidFill>
              </a:rPr>
              <a:t> </a:t>
            </a:r>
            <a:r>
              <a:rPr lang="en-US" sz="1500" dirty="0" err="1">
                <a:solidFill>
                  <a:schemeClr val="dk1"/>
                </a:solidFill>
              </a:rPr>
              <a:t>memesan</a:t>
            </a:r>
            <a:r>
              <a:rPr lang="en-US" sz="1500" dirty="0">
                <a:solidFill>
                  <a:schemeClr val="dk1"/>
                </a:solidFill>
              </a:rPr>
              <a:t> </a:t>
            </a:r>
            <a:r>
              <a:rPr lang="en-US" sz="1500" dirty="0" err="1">
                <a:solidFill>
                  <a:schemeClr val="dk1"/>
                </a:solidFill>
              </a:rPr>
              <a:t>lebih</a:t>
            </a:r>
            <a:r>
              <a:rPr lang="en-US" sz="1500" dirty="0">
                <a:solidFill>
                  <a:schemeClr val="dk1"/>
                </a:solidFill>
              </a:rPr>
              <a:t> </a:t>
            </a:r>
            <a:r>
              <a:rPr lang="en-US" sz="1500" dirty="0" err="1">
                <a:solidFill>
                  <a:schemeClr val="dk1"/>
                </a:solidFill>
              </a:rPr>
              <a:t>dari</a:t>
            </a:r>
            <a:r>
              <a:rPr lang="en-US" sz="1500" dirty="0">
                <a:solidFill>
                  <a:schemeClr val="dk1"/>
                </a:solidFill>
              </a:rPr>
              <a:t> 1 </a:t>
            </a:r>
            <a:r>
              <a:rPr lang="en-US" sz="1500" dirty="0" err="1">
                <a:solidFill>
                  <a:schemeClr val="dk1"/>
                </a:solidFill>
              </a:rPr>
              <a:t>bulan</a:t>
            </a:r>
            <a:r>
              <a:rPr lang="en-US" sz="1500" dirty="0">
                <a:solidFill>
                  <a:schemeClr val="dk1"/>
                </a:solidFill>
              </a:rPr>
              <a:t> </a:t>
            </a:r>
            <a:r>
              <a:rPr lang="en-US" sz="1500" dirty="0" err="1">
                <a:solidFill>
                  <a:schemeClr val="dk1"/>
                </a:solidFill>
              </a:rPr>
              <a:t>sebelum</a:t>
            </a:r>
            <a:r>
              <a:rPr lang="en-US" sz="1500" dirty="0">
                <a:solidFill>
                  <a:schemeClr val="dk1"/>
                </a:solidFill>
              </a:rPr>
              <a:t>, </a:t>
            </a:r>
            <a:r>
              <a:rPr lang="en-US" sz="1500" dirty="0" err="1">
                <a:solidFill>
                  <a:schemeClr val="dk1"/>
                </a:solidFill>
              </a:rPr>
              <a:t>hal</a:t>
            </a:r>
            <a:r>
              <a:rPr lang="en-US" sz="1500" dirty="0">
                <a:solidFill>
                  <a:schemeClr val="dk1"/>
                </a:solidFill>
              </a:rPr>
              <a:t> </a:t>
            </a:r>
            <a:r>
              <a:rPr lang="en-US" sz="1500" dirty="0" err="1">
                <a:solidFill>
                  <a:schemeClr val="dk1"/>
                </a:solidFill>
              </a:rPr>
              <a:t>ini</a:t>
            </a:r>
            <a:r>
              <a:rPr lang="en-US" sz="1500" dirty="0">
                <a:solidFill>
                  <a:schemeClr val="dk1"/>
                </a:solidFill>
              </a:rPr>
              <a:t> </a:t>
            </a:r>
            <a:r>
              <a:rPr lang="en-US" sz="1500" dirty="0" err="1">
                <a:solidFill>
                  <a:schemeClr val="dk1"/>
                </a:solidFill>
              </a:rPr>
              <a:t>mungkin</a:t>
            </a:r>
            <a:r>
              <a:rPr lang="en-US" sz="1500" dirty="0">
                <a:solidFill>
                  <a:schemeClr val="dk1"/>
                </a:solidFill>
              </a:rPr>
              <a:t> </a:t>
            </a:r>
            <a:r>
              <a:rPr lang="en-US" sz="1500" dirty="0" err="1">
                <a:solidFill>
                  <a:schemeClr val="dk1"/>
                </a:solidFill>
              </a:rPr>
              <a:t>disebabkan</a:t>
            </a:r>
            <a:r>
              <a:rPr lang="en-US" sz="1500" dirty="0">
                <a:solidFill>
                  <a:schemeClr val="dk1"/>
                </a:solidFill>
              </a:rPr>
              <a:t> </a:t>
            </a:r>
            <a:r>
              <a:rPr lang="en-US" sz="1500" dirty="0" err="1">
                <a:solidFill>
                  <a:schemeClr val="dk1"/>
                </a:solidFill>
              </a:rPr>
              <a:t>adanya</a:t>
            </a:r>
            <a:r>
              <a:rPr lang="en-US" sz="1500" dirty="0">
                <a:solidFill>
                  <a:schemeClr val="dk1"/>
                </a:solidFill>
              </a:rPr>
              <a:t> </a:t>
            </a:r>
            <a:r>
              <a:rPr lang="en-US" sz="1500" dirty="0" err="1">
                <a:solidFill>
                  <a:schemeClr val="dk1"/>
                </a:solidFill>
              </a:rPr>
              <a:t>perubahan</a:t>
            </a:r>
            <a:r>
              <a:rPr lang="en-US" sz="1500" dirty="0">
                <a:solidFill>
                  <a:schemeClr val="dk1"/>
                </a:solidFill>
              </a:rPr>
              <a:t> </a:t>
            </a:r>
            <a:r>
              <a:rPr lang="en-US" sz="1500" dirty="0" err="1">
                <a:solidFill>
                  <a:schemeClr val="dk1"/>
                </a:solidFill>
              </a:rPr>
              <a:t>rencana</a:t>
            </a:r>
            <a:r>
              <a:rPr lang="en-US" sz="1500" dirty="0">
                <a:solidFill>
                  <a:schemeClr val="dk1"/>
                </a:solidFill>
              </a:rPr>
              <a:t>. Dan </a:t>
            </a:r>
            <a:r>
              <a:rPr lang="en-US" sz="1500" dirty="0" err="1">
                <a:solidFill>
                  <a:schemeClr val="dk1"/>
                </a:solidFill>
              </a:rPr>
              <a:t>pembatalan</a:t>
            </a:r>
            <a:r>
              <a:rPr lang="en-US" sz="1500" dirty="0">
                <a:solidFill>
                  <a:schemeClr val="dk1"/>
                </a:solidFill>
              </a:rPr>
              <a:t> paling </a:t>
            </a:r>
            <a:r>
              <a:rPr lang="en-US" sz="1500" dirty="0" err="1">
                <a:solidFill>
                  <a:schemeClr val="dk1"/>
                </a:solidFill>
              </a:rPr>
              <a:t>sedikit</a:t>
            </a:r>
            <a:r>
              <a:rPr lang="en-US" sz="1500" dirty="0">
                <a:solidFill>
                  <a:schemeClr val="dk1"/>
                </a:solidFill>
              </a:rPr>
              <a:t> </a:t>
            </a:r>
            <a:r>
              <a:rPr lang="en-US" sz="1500" dirty="0" err="1">
                <a:solidFill>
                  <a:schemeClr val="dk1"/>
                </a:solidFill>
              </a:rPr>
              <a:t>adalah</a:t>
            </a:r>
            <a:r>
              <a:rPr lang="en-US" sz="1500" dirty="0">
                <a:solidFill>
                  <a:schemeClr val="dk1"/>
                </a:solidFill>
              </a:rPr>
              <a:t> customer yang </a:t>
            </a:r>
            <a:r>
              <a:rPr lang="en-US" sz="1500" dirty="0" err="1">
                <a:solidFill>
                  <a:schemeClr val="dk1"/>
                </a:solidFill>
              </a:rPr>
              <a:t>memesan</a:t>
            </a:r>
            <a:r>
              <a:rPr lang="en-US" sz="1500" dirty="0">
                <a:solidFill>
                  <a:schemeClr val="dk1"/>
                </a:solidFill>
              </a:rPr>
              <a:t> 1 </a:t>
            </a:r>
            <a:r>
              <a:rPr lang="en-US" sz="1500" dirty="0" err="1">
                <a:solidFill>
                  <a:schemeClr val="dk1"/>
                </a:solidFill>
              </a:rPr>
              <a:t>minggu</a:t>
            </a:r>
            <a:r>
              <a:rPr lang="en-US" sz="1500" dirty="0">
                <a:solidFill>
                  <a:schemeClr val="dk1"/>
                </a:solidFill>
              </a:rPr>
              <a:t> </a:t>
            </a:r>
            <a:r>
              <a:rPr lang="en-US" sz="1500">
                <a:solidFill>
                  <a:schemeClr val="dk1"/>
                </a:solidFill>
              </a:rPr>
              <a:t>sebelum</a:t>
            </a:r>
            <a:endParaRPr lang="en-US" sz="1500" dirty="0">
              <a:solidFill>
                <a:schemeClr val="dk1"/>
              </a:solidFill>
            </a:endParaRPr>
          </a:p>
          <a:p>
            <a:pPr marL="285750" indent="-285750">
              <a:spcAft>
                <a:spcPts val="1200"/>
              </a:spcAft>
            </a:pPr>
            <a:r>
              <a:rPr lang="en-US" sz="1500" dirty="0">
                <a:solidFill>
                  <a:schemeClr val="dk1"/>
                </a:solidFill>
              </a:rPr>
              <a:t>Pada Resort Hotel </a:t>
            </a:r>
            <a:r>
              <a:rPr lang="en-US" sz="1500" dirty="0" err="1">
                <a:solidFill>
                  <a:schemeClr val="dk1"/>
                </a:solidFill>
              </a:rPr>
              <a:t>kebanyakan</a:t>
            </a:r>
            <a:r>
              <a:rPr lang="en-US" sz="1500" dirty="0">
                <a:solidFill>
                  <a:schemeClr val="dk1"/>
                </a:solidFill>
              </a:rPr>
              <a:t> customer juga </a:t>
            </a:r>
            <a:r>
              <a:rPr lang="en-US" sz="1500" dirty="0" err="1">
                <a:solidFill>
                  <a:schemeClr val="dk1"/>
                </a:solidFill>
              </a:rPr>
              <a:t>membatalkan</a:t>
            </a:r>
            <a:r>
              <a:rPr lang="en-US" sz="1500" dirty="0">
                <a:solidFill>
                  <a:schemeClr val="dk1"/>
                </a:solidFill>
              </a:rPr>
              <a:t> </a:t>
            </a:r>
            <a:r>
              <a:rPr lang="en-US" sz="1500" dirty="0" err="1">
                <a:solidFill>
                  <a:schemeClr val="dk1"/>
                </a:solidFill>
              </a:rPr>
              <a:t>bookingnya</a:t>
            </a:r>
            <a:r>
              <a:rPr lang="en-US" sz="1500" dirty="0">
                <a:solidFill>
                  <a:schemeClr val="dk1"/>
                </a:solidFill>
              </a:rPr>
              <a:t> </a:t>
            </a:r>
            <a:r>
              <a:rPr lang="en-US" sz="1500" dirty="0" err="1">
                <a:solidFill>
                  <a:schemeClr val="dk1"/>
                </a:solidFill>
              </a:rPr>
              <a:t>setelah</a:t>
            </a:r>
            <a:r>
              <a:rPr lang="en-US" sz="1500" dirty="0">
                <a:solidFill>
                  <a:schemeClr val="dk1"/>
                </a:solidFill>
              </a:rPr>
              <a:t> </a:t>
            </a:r>
            <a:r>
              <a:rPr lang="en-US" sz="1500" dirty="0" err="1">
                <a:solidFill>
                  <a:schemeClr val="dk1"/>
                </a:solidFill>
              </a:rPr>
              <a:t>lebih</a:t>
            </a:r>
            <a:r>
              <a:rPr lang="en-US" sz="1500" dirty="0">
                <a:solidFill>
                  <a:schemeClr val="dk1"/>
                </a:solidFill>
              </a:rPr>
              <a:t> </a:t>
            </a:r>
            <a:r>
              <a:rPr lang="en-US" sz="1500" dirty="0" err="1">
                <a:solidFill>
                  <a:schemeClr val="dk1"/>
                </a:solidFill>
              </a:rPr>
              <a:t>dari</a:t>
            </a:r>
            <a:r>
              <a:rPr lang="en-US" sz="1500" dirty="0">
                <a:solidFill>
                  <a:schemeClr val="dk1"/>
                </a:solidFill>
              </a:rPr>
              <a:t> 1 </a:t>
            </a:r>
            <a:r>
              <a:rPr lang="en-US" sz="1500" dirty="0" err="1">
                <a:solidFill>
                  <a:schemeClr val="dk1"/>
                </a:solidFill>
              </a:rPr>
              <a:t>bulan</a:t>
            </a:r>
            <a:r>
              <a:rPr lang="en-US" sz="1500" dirty="0">
                <a:solidFill>
                  <a:schemeClr val="dk1"/>
                </a:solidFill>
              </a:rPr>
              <a:t> </a:t>
            </a:r>
            <a:r>
              <a:rPr lang="en-US" sz="1500" dirty="0" err="1">
                <a:solidFill>
                  <a:schemeClr val="dk1"/>
                </a:solidFill>
              </a:rPr>
              <a:t>memesan</a:t>
            </a:r>
            <a:r>
              <a:rPr lang="en-US" sz="1500" dirty="0">
                <a:solidFill>
                  <a:schemeClr val="dk1"/>
                </a:solidFill>
              </a:rPr>
              <a:t> hotel. Dan </a:t>
            </a:r>
            <a:r>
              <a:rPr lang="en-US" sz="1500" dirty="0" err="1">
                <a:solidFill>
                  <a:schemeClr val="dk1"/>
                </a:solidFill>
              </a:rPr>
              <a:t>pembatalan</a:t>
            </a:r>
            <a:r>
              <a:rPr lang="en-US" sz="1500" dirty="0">
                <a:solidFill>
                  <a:schemeClr val="dk1"/>
                </a:solidFill>
              </a:rPr>
              <a:t> paling </a:t>
            </a:r>
            <a:r>
              <a:rPr lang="en-US" sz="1500" dirty="0" err="1">
                <a:solidFill>
                  <a:schemeClr val="dk1"/>
                </a:solidFill>
              </a:rPr>
              <a:t>sedikit</a:t>
            </a:r>
            <a:r>
              <a:rPr lang="en-US" sz="1500" dirty="0">
                <a:solidFill>
                  <a:schemeClr val="dk1"/>
                </a:solidFill>
              </a:rPr>
              <a:t> </a:t>
            </a:r>
            <a:r>
              <a:rPr lang="en-US" sz="1500" dirty="0" err="1">
                <a:solidFill>
                  <a:schemeClr val="dk1"/>
                </a:solidFill>
              </a:rPr>
              <a:t>adalah</a:t>
            </a:r>
            <a:r>
              <a:rPr lang="en-US" sz="1500" dirty="0">
                <a:solidFill>
                  <a:schemeClr val="dk1"/>
                </a:solidFill>
              </a:rPr>
              <a:t> 1 </a:t>
            </a:r>
            <a:r>
              <a:rPr lang="en-US" sz="1500" dirty="0" err="1">
                <a:solidFill>
                  <a:schemeClr val="dk1"/>
                </a:solidFill>
              </a:rPr>
              <a:t>minggu</a:t>
            </a:r>
            <a:r>
              <a:rPr lang="en-US" sz="1500" dirty="0">
                <a:solidFill>
                  <a:schemeClr val="dk1"/>
                </a:solidFill>
              </a:rPr>
              <a:t> </a:t>
            </a:r>
            <a:r>
              <a:rPr lang="en-US" sz="1500" dirty="0" err="1">
                <a:solidFill>
                  <a:schemeClr val="dk1"/>
                </a:solidFill>
              </a:rPr>
              <a:t>sebelum</a:t>
            </a:r>
            <a:r>
              <a:rPr lang="en-US" sz="1500" dirty="0">
                <a:solidFill>
                  <a:schemeClr val="dk1"/>
                </a:solidFill>
              </a:rPr>
              <a:t>. </a:t>
            </a:r>
            <a:endParaRPr sz="1500" dirty="0">
              <a:solidFill>
                <a:schemeClr val="dk1"/>
              </a:solidFill>
            </a:endParaRPr>
          </a:p>
        </p:txBody>
      </p:sp>
      <p:pic>
        <p:nvPicPr>
          <p:cNvPr id="3" name="Picture 2">
            <a:extLst>
              <a:ext uri="{FF2B5EF4-FFF2-40B4-BE49-F238E27FC236}">
                <a16:creationId xmlns:a16="http://schemas.microsoft.com/office/drawing/2014/main" id="{C9527EAA-DD0E-9390-1F7C-825B59BBF84F}"/>
              </a:ext>
            </a:extLst>
          </p:cNvPr>
          <p:cNvPicPr>
            <a:picLocks noChangeAspect="1"/>
          </p:cNvPicPr>
          <p:nvPr/>
        </p:nvPicPr>
        <p:blipFill>
          <a:blip r:embed="rId3"/>
          <a:stretch>
            <a:fillRect/>
          </a:stretch>
        </p:blipFill>
        <p:spPr>
          <a:xfrm>
            <a:off x="2584938" y="653789"/>
            <a:ext cx="3878903" cy="2455052"/>
          </a:xfrm>
          <a:prstGeom prst="rect">
            <a:avLst/>
          </a:prstGeom>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414</TotalTime>
  <Words>437</Words>
  <Application>Microsoft Office PowerPoint</Application>
  <PresentationFormat>On-screen Show (16:9)</PresentationFormat>
  <Paragraphs>53</Paragraphs>
  <Slides>8</Slides>
  <Notes>8</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8</vt:i4>
      </vt:variant>
    </vt:vector>
  </HeadingPairs>
  <TitlesOfParts>
    <vt:vector size="14" baseType="lpstr">
      <vt:lpstr>Roboto</vt:lpstr>
      <vt:lpstr>Nunito</vt:lpstr>
      <vt:lpstr>Dosis</vt:lpstr>
      <vt:lpstr>Arial</vt:lpstr>
      <vt:lpstr>Simple Light</vt:lpstr>
      <vt:lpstr>Simple Light</vt:lpstr>
      <vt:lpstr>Investigate Business Hotel using Data Visualization </vt:lpstr>
      <vt:lpstr>Overview</vt:lpstr>
      <vt:lpstr>Data Preprocessing</vt:lpstr>
      <vt:lpstr>Data Preprocessing</vt:lpstr>
      <vt:lpstr>Data Preprocessing</vt:lpstr>
      <vt:lpstr>Monthly Hotel Booking Analysis Based on Hotel Type</vt:lpstr>
      <vt:lpstr>Impact Analysis of Stay Duration on Hotel Bookings Cancellation Rates</vt:lpstr>
      <vt:lpstr>Impact Analysis of Lead Time on Hotel Bookings Cancellation Rate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Investigate Business Hotel using Data Visualization</dc:title>
  <dc:creator>USER</dc:creator>
  <cp:lastModifiedBy>USER</cp:lastModifiedBy>
  <cp:revision>3</cp:revision>
  <dcterms:modified xsi:type="dcterms:W3CDTF">2023-11-28T10:11:37Z</dcterms:modified>
</cp:coreProperties>
</file>